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81" r:id="rId5"/>
    <p:sldMasterId id="2147483794" r:id="rId6"/>
  </p:sldMasterIdLst>
  <p:notesMasterIdLst>
    <p:notesMasterId r:id="rId33"/>
  </p:notesMasterIdLst>
  <p:sldIdLst>
    <p:sldId id="420" r:id="rId7"/>
    <p:sldId id="442" r:id="rId8"/>
    <p:sldId id="429" r:id="rId9"/>
    <p:sldId id="430" r:id="rId10"/>
    <p:sldId id="424" r:id="rId11"/>
    <p:sldId id="431" r:id="rId12"/>
    <p:sldId id="432" r:id="rId13"/>
    <p:sldId id="433" r:id="rId14"/>
    <p:sldId id="434" r:id="rId15"/>
    <p:sldId id="436" r:id="rId16"/>
    <p:sldId id="437" r:id="rId17"/>
    <p:sldId id="438" r:id="rId18"/>
    <p:sldId id="440" r:id="rId19"/>
    <p:sldId id="441" r:id="rId20"/>
    <p:sldId id="443" r:id="rId21"/>
    <p:sldId id="444" r:id="rId22"/>
    <p:sldId id="445" r:id="rId23"/>
    <p:sldId id="446" r:id="rId24"/>
    <p:sldId id="447" r:id="rId25"/>
    <p:sldId id="448" r:id="rId26"/>
    <p:sldId id="449" r:id="rId27"/>
    <p:sldId id="450" r:id="rId28"/>
    <p:sldId id="451" r:id="rId29"/>
    <p:sldId id="452" r:id="rId30"/>
    <p:sldId id="454" r:id="rId31"/>
    <p:sldId id="421" r:id="rId32"/>
  </p:sldIdLst>
  <p:sldSz cx="9144000" cy="5143500" type="screen16x9"/>
  <p:notesSz cx="6858000" cy="9144000"/>
  <p:defaultTex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773" autoAdjust="0"/>
  </p:normalViewPr>
  <p:slideViewPr>
    <p:cSldViewPr snapToGrid="0" snapToObjects="1">
      <p:cViewPr varScale="1">
        <p:scale>
          <a:sx n="61" d="100"/>
          <a:sy n="61" d="100"/>
        </p:scale>
        <p:origin x="1368" y="4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8D018-856B-6445-A9C5-053D54818AC1}" type="datetimeFigureOut">
              <a:rPr lang="en-US" smtClean="0"/>
              <a:t>3/18/2021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F99E2-675F-2C42-9469-6B8B96FF0711}" type="slidenum">
              <a:rPr lang="en-US" smtClean="0"/>
              <a:t>‹#›</a:t>
            </a:fld>
            <a:endParaRPr lang="en-US"/>
          </a:p>
        </p:txBody>
      </p:sp>
    </p:spTree>
    <p:extLst>
      <p:ext uri="{BB962C8B-B14F-4D97-AF65-F5344CB8AC3E}">
        <p14:creationId xmlns:p14="http://schemas.microsoft.com/office/powerpoint/2010/main" val="541506989"/>
      </p:ext>
    </p:extLst>
  </p:cSld>
  <p:clrMap bg1="lt1" tx1="dk1" bg2="lt2" tx2="dk2" accent1="accent1" accent2="accent2" accent3="accent3" accent4="accent4" accent5="accent5" accent6="accent6" hlink="hlink" folHlink="folHlink"/>
  <p:notesStyle>
    <a:lvl1pPr marL="0" algn="l" defTabSz="457130" rtl="0" eaLnBrk="1" latinLnBrk="0" hangingPunct="1">
      <a:defRPr sz="1200" kern="1200">
        <a:solidFill>
          <a:schemeClr val="tx1"/>
        </a:solidFill>
        <a:latin typeface="+mn-lt"/>
        <a:ea typeface="+mn-ea"/>
        <a:cs typeface="+mn-cs"/>
      </a:defRPr>
    </a:lvl1pPr>
    <a:lvl2pPr marL="457130" algn="l" defTabSz="457130" rtl="0" eaLnBrk="1" latinLnBrk="0" hangingPunct="1">
      <a:defRPr sz="1200" kern="1200">
        <a:solidFill>
          <a:schemeClr val="tx1"/>
        </a:solidFill>
        <a:latin typeface="+mn-lt"/>
        <a:ea typeface="+mn-ea"/>
        <a:cs typeface="+mn-cs"/>
      </a:defRPr>
    </a:lvl2pPr>
    <a:lvl3pPr marL="914265" algn="l" defTabSz="457130" rtl="0" eaLnBrk="1" latinLnBrk="0" hangingPunct="1">
      <a:defRPr sz="1200" kern="1200">
        <a:solidFill>
          <a:schemeClr val="tx1"/>
        </a:solidFill>
        <a:latin typeface="+mn-lt"/>
        <a:ea typeface="+mn-ea"/>
        <a:cs typeface="+mn-cs"/>
      </a:defRPr>
    </a:lvl3pPr>
    <a:lvl4pPr marL="1371396" algn="l" defTabSz="457130" rtl="0" eaLnBrk="1" latinLnBrk="0" hangingPunct="1">
      <a:defRPr sz="1200" kern="1200">
        <a:solidFill>
          <a:schemeClr val="tx1"/>
        </a:solidFill>
        <a:latin typeface="+mn-lt"/>
        <a:ea typeface="+mn-ea"/>
        <a:cs typeface="+mn-cs"/>
      </a:defRPr>
    </a:lvl4pPr>
    <a:lvl5pPr marL="1828529" algn="l" defTabSz="457130" rtl="0" eaLnBrk="1" latinLnBrk="0" hangingPunct="1">
      <a:defRPr sz="1200" kern="1200">
        <a:solidFill>
          <a:schemeClr val="tx1"/>
        </a:solidFill>
        <a:latin typeface="+mn-lt"/>
        <a:ea typeface="+mn-ea"/>
        <a:cs typeface="+mn-cs"/>
      </a:defRPr>
    </a:lvl5pPr>
    <a:lvl6pPr marL="2285658" algn="l" defTabSz="457130" rtl="0" eaLnBrk="1" latinLnBrk="0" hangingPunct="1">
      <a:defRPr sz="1200" kern="1200">
        <a:solidFill>
          <a:schemeClr val="tx1"/>
        </a:solidFill>
        <a:latin typeface="+mn-lt"/>
        <a:ea typeface="+mn-ea"/>
        <a:cs typeface="+mn-cs"/>
      </a:defRPr>
    </a:lvl6pPr>
    <a:lvl7pPr marL="2742788" algn="l" defTabSz="457130" rtl="0" eaLnBrk="1" latinLnBrk="0" hangingPunct="1">
      <a:defRPr sz="1200" kern="1200">
        <a:solidFill>
          <a:schemeClr val="tx1"/>
        </a:solidFill>
        <a:latin typeface="+mn-lt"/>
        <a:ea typeface="+mn-ea"/>
        <a:cs typeface="+mn-cs"/>
      </a:defRPr>
    </a:lvl7pPr>
    <a:lvl8pPr marL="3199920" algn="l" defTabSz="457130" rtl="0" eaLnBrk="1" latinLnBrk="0" hangingPunct="1">
      <a:defRPr sz="1200" kern="1200">
        <a:solidFill>
          <a:schemeClr val="tx1"/>
        </a:solidFill>
        <a:latin typeface="+mn-lt"/>
        <a:ea typeface="+mn-ea"/>
        <a:cs typeface="+mn-cs"/>
      </a:defRPr>
    </a:lvl8pPr>
    <a:lvl9pPr marL="3657052" algn="l" defTabSz="45713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EF99E2-675F-2C42-9469-6B8B96FF0711}" type="slidenum">
              <a:rPr lang="en-US" smtClean="0"/>
              <a:t>1</a:t>
            </a:fld>
            <a:endParaRPr lang="en-US"/>
          </a:p>
        </p:txBody>
      </p:sp>
    </p:spTree>
    <p:extLst>
      <p:ext uri="{BB962C8B-B14F-4D97-AF65-F5344CB8AC3E}">
        <p14:creationId xmlns:p14="http://schemas.microsoft.com/office/powerpoint/2010/main" val="3864208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10</a:t>
            </a:fld>
            <a:endParaRPr lang="en-US"/>
          </a:p>
        </p:txBody>
      </p:sp>
    </p:spTree>
    <p:extLst>
      <p:ext uri="{BB962C8B-B14F-4D97-AF65-F5344CB8AC3E}">
        <p14:creationId xmlns:p14="http://schemas.microsoft.com/office/powerpoint/2010/main" val="3880454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11</a:t>
            </a:fld>
            <a:endParaRPr lang="en-US"/>
          </a:p>
        </p:txBody>
      </p:sp>
    </p:spTree>
    <p:extLst>
      <p:ext uri="{BB962C8B-B14F-4D97-AF65-F5344CB8AC3E}">
        <p14:creationId xmlns:p14="http://schemas.microsoft.com/office/powerpoint/2010/main" val="1815843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12</a:t>
            </a:fld>
            <a:endParaRPr lang="en-US"/>
          </a:p>
        </p:txBody>
      </p:sp>
    </p:spTree>
    <p:extLst>
      <p:ext uri="{BB962C8B-B14F-4D97-AF65-F5344CB8AC3E}">
        <p14:creationId xmlns:p14="http://schemas.microsoft.com/office/powerpoint/2010/main" val="813919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13</a:t>
            </a:fld>
            <a:endParaRPr lang="en-US"/>
          </a:p>
        </p:txBody>
      </p:sp>
    </p:spTree>
    <p:extLst>
      <p:ext uri="{BB962C8B-B14F-4D97-AF65-F5344CB8AC3E}">
        <p14:creationId xmlns:p14="http://schemas.microsoft.com/office/powerpoint/2010/main" val="4177612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14</a:t>
            </a:fld>
            <a:endParaRPr lang="en-US"/>
          </a:p>
        </p:txBody>
      </p:sp>
    </p:spTree>
    <p:extLst>
      <p:ext uri="{BB962C8B-B14F-4D97-AF65-F5344CB8AC3E}">
        <p14:creationId xmlns:p14="http://schemas.microsoft.com/office/powerpoint/2010/main" val="1077158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15</a:t>
            </a:fld>
            <a:endParaRPr lang="en-US"/>
          </a:p>
        </p:txBody>
      </p:sp>
    </p:spTree>
    <p:extLst>
      <p:ext uri="{BB962C8B-B14F-4D97-AF65-F5344CB8AC3E}">
        <p14:creationId xmlns:p14="http://schemas.microsoft.com/office/powerpoint/2010/main" val="1315851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16</a:t>
            </a:fld>
            <a:endParaRPr lang="en-US"/>
          </a:p>
        </p:txBody>
      </p:sp>
    </p:spTree>
    <p:extLst>
      <p:ext uri="{BB962C8B-B14F-4D97-AF65-F5344CB8AC3E}">
        <p14:creationId xmlns:p14="http://schemas.microsoft.com/office/powerpoint/2010/main" val="2520631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17</a:t>
            </a:fld>
            <a:endParaRPr lang="en-US"/>
          </a:p>
        </p:txBody>
      </p:sp>
    </p:spTree>
    <p:extLst>
      <p:ext uri="{BB962C8B-B14F-4D97-AF65-F5344CB8AC3E}">
        <p14:creationId xmlns:p14="http://schemas.microsoft.com/office/powerpoint/2010/main" val="2284401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18</a:t>
            </a:fld>
            <a:endParaRPr lang="en-US"/>
          </a:p>
        </p:txBody>
      </p:sp>
    </p:spTree>
    <p:extLst>
      <p:ext uri="{BB962C8B-B14F-4D97-AF65-F5344CB8AC3E}">
        <p14:creationId xmlns:p14="http://schemas.microsoft.com/office/powerpoint/2010/main" val="933285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19</a:t>
            </a:fld>
            <a:endParaRPr lang="en-US"/>
          </a:p>
        </p:txBody>
      </p:sp>
    </p:spTree>
    <p:extLst>
      <p:ext uri="{BB962C8B-B14F-4D97-AF65-F5344CB8AC3E}">
        <p14:creationId xmlns:p14="http://schemas.microsoft.com/office/powerpoint/2010/main" val="2363577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a:t>
            </a:fld>
            <a:endParaRPr lang="en-US"/>
          </a:p>
        </p:txBody>
      </p:sp>
    </p:spTree>
    <p:extLst>
      <p:ext uri="{BB962C8B-B14F-4D97-AF65-F5344CB8AC3E}">
        <p14:creationId xmlns:p14="http://schemas.microsoft.com/office/powerpoint/2010/main" val="33427859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20</a:t>
            </a:fld>
            <a:endParaRPr lang="en-US"/>
          </a:p>
        </p:txBody>
      </p:sp>
    </p:spTree>
    <p:extLst>
      <p:ext uri="{BB962C8B-B14F-4D97-AF65-F5344CB8AC3E}">
        <p14:creationId xmlns:p14="http://schemas.microsoft.com/office/powerpoint/2010/main" val="3881805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21</a:t>
            </a:fld>
            <a:endParaRPr lang="en-US"/>
          </a:p>
        </p:txBody>
      </p:sp>
    </p:spTree>
    <p:extLst>
      <p:ext uri="{BB962C8B-B14F-4D97-AF65-F5344CB8AC3E}">
        <p14:creationId xmlns:p14="http://schemas.microsoft.com/office/powerpoint/2010/main" val="3678711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22</a:t>
            </a:fld>
            <a:endParaRPr lang="en-US"/>
          </a:p>
        </p:txBody>
      </p:sp>
    </p:spTree>
    <p:extLst>
      <p:ext uri="{BB962C8B-B14F-4D97-AF65-F5344CB8AC3E}">
        <p14:creationId xmlns:p14="http://schemas.microsoft.com/office/powerpoint/2010/main" val="468730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23</a:t>
            </a:fld>
            <a:endParaRPr lang="en-US"/>
          </a:p>
        </p:txBody>
      </p:sp>
    </p:spTree>
    <p:extLst>
      <p:ext uri="{BB962C8B-B14F-4D97-AF65-F5344CB8AC3E}">
        <p14:creationId xmlns:p14="http://schemas.microsoft.com/office/powerpoint/2010/main" val="36427577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24</a:t>
            </a:fld>
            <a:endParaRPr lang="en-US"/>
          </a:p>
        </p:txBody>
      </p:sp>
    </p:spTree>
    <p:extLst>
      <p:ext uri="{BB962C8B-B14F-4D97-AF65-F5344CB8AC3E}">
        <p14:creationId xmlns:p14="http://schemas.microsoft.com/office/powerpoint/2010/main" val="3304287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25</a:t>
            </a:fld>
            <a:endParaRPr lang="en-US"/>
          </a:p>
        </p:txBody>
      </p:sp>
    </p:spTree>
    <p:extLst>
      <p:ext uri="{BB962C8B-B14F-4D97-AF65-F5344CB8AC3E}">
        <p14:creationId xmlns:p14="http://schemas.microsoft.com/office/powerpoint/2010/main" val="4215644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3</a:t>
            </a:fld>
            <a:endParaRPr lang="en-US"/>
          </a:p>
        </p:txBody>
      </p:sp>
    </p:spTree>
    <p:extLst>
      <p:ext uri="{BB962C8B-B14F-4D97-AF65-F5344CB8AC3E}">
        <p14:creationId xmlns:p14="http://schemas.microsoft.com/office/powerpoint/2010/main" val="1348313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4</a:t>
            </a:fld>
            <a:endParaRPr lang="en-US"/>
          </a:p>
        </p:txBody>
      </p:sp>
    </p:spTree>
    <p:extLst>
      <p:ext uri="{BB962C8B-B14F-4D97-AF65-F5344CB8AC3E}">
        <p14:creationId xmlns:p14="http://schemas.microsoft.com/office/powerpoint/2010/main" val="580305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5</a:t>
            </a:fld>
            <a:endParaRPr lang="en-US"/>
          </a:p>
        </p:txBody>
      </p:sp>
    </p:spTree>
    <p:extLst>
      <p:ext uri="{BB962C8B-B14F-4D97-AF65-F5344CB8AC3E}">
        <p14:creationId xmlns:p14="http://schemas.microsoft.com/office/powerpoint/2010/main" val="1786225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6</a:t>
            </a:fld>
            <a:endParaRPr lang="en-US"/>
          </a:p>
        </p:txBody>
      </p:sp>
    </p:spTree>
    <p:extLst>
      <p:ext uri="{BB962C8B-B14F-4D97-AF65-F5344CB8AC3E}">
        <p14:creationId xmlns:p14="http://schemas.microsoft.com/office/powerpoint/2010/main" val="1289952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7</a:t>
            </a:fld>
            <a:endParaRPr lang="en-US"/>
          </a:p>
        </p:txBody>
      </p:sp>
    </p:spTree>
    <p:extLst>
      <p:ext uri="{BB962C8B-B14F-4D97-AF65-F5344CB8AC3E}">
        <p14:creationId xmlns:p14="http://schemas.microsoft.com/office/powerpoint/2010/main" val="3555107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8</a:t>
            </a:fld>
            <a:endParaRPr lang="en-US"/>
          </a:p>
        </p:txBody>
      </p:sp>
    </p:spTree>
    <p:extLst>
      <p:ext uri="{BB962C8B-B14F-4D97-AF65-F5344CB8AC3E}">
        <p14:creationId xmlns:p14="http://schemas.microsoft.com/office/powerpoint/2010/main" val="3488344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9</a:t>
            </a:fld>
            <a:endParaRPr lang="en-US"/>
          </a:p>
        </p:txBody>
      </p:sp>
    </p:spTree>
    <p:extLst>
      <p:ext uri="{BB962C8B-B14F-4D97-AF65-F5344CB8AC3E}">
        <p14:creationId xmlns:p14="http://schemas.microsoft.com/office/powerpoint/2010/main" val="4022934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2.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GB"/>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30" indent="0" algn="ctr">
              <a:buNone/>
              <a:defRPr>
                <a:solidFill>
                  <a:schemeClr val="tx1">
                    <a:tint val="75000"/>
                  </a:schemeClr>
                </a:solidFill>
              </a:defRPr>
            </a:lvl2pPr>
            <a:lvl3pPr marL="914265" indent="0" algn="ctr">
              <a:buNone/>
              <a:defRPr>
                <a:solidFill>
                  <a:schemeClr val="tx1">
                    <a:tint val="75000"/>
                  </a:schemeClr>
                </a:solidFill>
              </a:defRPr>
            </a:lvl3pPr>
            <a:lvl4pPr marL="1371396" indent="0" algn="ctr">
              <a:buNone/>
              <a:defRPr>
                <a:solidFill>
                  <a:schemeClr val="tx1">
                    <a:tint val="75000"/>
                  </a:schemeClr>
                </a:solidFill>
              </a:defRPr>
            </a:lvl4pPr>
            <a:lvl5pPr marL="1828529" indent="0" algn="ctr">
              <a:buNone/>
              <a:defRPr>
                <a:solidFill>
                  <a:schemeClr val="tx1">
                    <a:tint val="75000"/>
                  </a:schemeClr>
                </a:solidFill>
              </a:defRPr>
            </a:lvl5pPr>
            <a:lvl6pPr marL="2285658" indent="0" algn="ctr">
              <a:buNone/>
              <a:defRPr>
                <a:solidFill>
                  <a:schemeClr val="tx1">
                    <a:tint val="75000"/>
                  </a:schemeClr>
                </a:solidFill>
              </a:defRPr>
            </a:lvl6pPr>
            <a:lvl7pPr marL="2742788" indent="0" algn="ctr">
              <a:buNone/>
              <a:defRPr>
                <a:solidFill>
                  <a:schemeClr val="tx1">
                    <a:tint val="75000"/>
                  </a:schemeClr>
                </a:solidFill>
              </a:defRPr>
            </a:lvl7pPr>
            <a:lvl8pPr marL="3199920" indent="0" algn="ctr">
              <a:buNone/>
              <a:defRPr>
                <a:solidFill>
                  <a:schemeClr val="tx1">
                    <a:tint val="75000"/>
                  </a:schemeClr>
                </a:solidFill>
              </a:defRPr>
            </a:lvl8pPr>
            <a:lvl9pPr marL="3657052"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68654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95832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2299352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Black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id="{9F5B10BB-2279-444D-A69E-B8C415407EF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15" name="Straight Connector 14">
            <a:extLst>
              <a:ext uri="{FF2B5EF4-FFF2-40B4-BE49-F238E27FC236}">
                <a16:creationId xmlns:a16="http://schemas.microsoft.com/office/drawing/2014/main" id="{197C72B8-85D1-40F1-943D-22DB1FC9F4C8}"/>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408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 Black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lvl1pPr marL="0" indent="-269993">
              <a:buFont typeface="+mj-lt"/>
              <a:buAutoNum type="arabicPeriod"/>
              <a:defRPr/>
            </a:lvl1pPr>
            <a:lvl2pPr marL="539987" indent="-269993">
              <a:buFont typeface="+mj-lt"/>
              <a:buAutoNum type="arabicPeriod"/>
              <a:defRPr/>
            </a:lvl2pPr>
            <a:lvl3pPr marL="809980" indent="-269993">
              <a:buFont typeface="+mj-lt"/>
              <a:buAutoNum type="arabicPeriod"/>
              <a:defRPr/>
            </a:lvl3pPr>
            <a:lvl4pPr marL="1079973" indent="-269993">
              <a:buFont typeface="+mj-lt"/>
              <a:buAutoNum type="arabicPeriod"/>
              <a:defRPr/>
            </a:lvl4pPr>
            <a:lvl5pPr marL="1349966" indent="-269993">
              <a:buFont typeface="+mj-lt"/>
              <a:buAutoNum type="arabicPerio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0AEB58B-EBCB-4D36-8CF5-FCD945DA552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8" name="Straight Connector 7">
            <a:extLst>
              <a:ext uri="{FF2B5EF4-FFF2-40B4-BE49-F238E27FC236}">
                <a16:creationId xmlns:a16="http://schemas.microsoft.com/office/drawing/2014/main" id="{611E7636-01DC-40CA-9BAD-ABDBEE6B7EF3}"/>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575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Blu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EED51E53-C704-4648-A432-C3D579C368E5}"/>
              </a:ext>
            </a:extLst>
          </p:cNvPr>
          <p:cNvGrpSpPr/>
          <p:nvPr userDrawn="1"/>
        </p:nvGrpSpPr>
        <p:grpSpPr>
          <a:xfrm>
            <a:off x="0" y="-2"/>
            <a:ext cx="137160" cy="5143502"/>
            <a:chOff x="0" y="-2"/>
            <a:chExt cx="182880" cy="6858002"/>
          </a:xfrm>
        </p:grpSpPr>
        <p:sp>
          <p:nvSpPr>
            <p:cNvPr id="11" name="Rectangle 10">
              <a:extLst>
                <a:ext uri="{FF2B5EF4-FFF2-40B4-BE49-F238E27FC236}">
                  <a16:creationId xmlns:a16="http://schemas.microsoft.com/office/drawing/2014/main" id="{EADC94DF-CF22-48A4-BA0A-C4C38A013B84}"/>
                </a:ext>
              </a:extLst>
            </p:cNvPr>
            <p:cNvSpPr/>
            <p:nvPr userDrawn="1"/>
          </p:nvSpPr>
          <p:spPr>
            <a:xfrm>
              <a:off x="0" y="6210887"/>
              <a:ext cx="182880" cy="647113"/>
            </a:xfrm>
            <a:prstGeom prst="rect">
              <a:avLst/>
            </a:prstGeom>
            <a:solidFill>
              <a:srgbClr val="5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2" name="Rectangle 11">
              <a:extLst>
                <a:ext uri="{FF2B5EF4-FFF2-40B4-BE49-F238E27FC236}">
                  <a16:creationId xmlns:a16="http://schemas.microsoft.com/office/drawing/2014/main" id="{52AFE780-91D7-411E-9616-15D5F7F95B48}"/>
                </a:ext>
              </a:extLst>
            </p:cNvPr>
            <p:cNvSpPr/>
            <p:nvPr userDrawn="1"/>
          </p:nvSpPr>
          <p:spPr>
            <a:xfrm>
              <a:off x="0" y="-2"/>
              <a:ext cx="182880" cy="45720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18CE3C64-85E4-4847-9D32-67A911A0EBFE}"/>
                </a:ext>
              </a:extLst>
            </p:cNvPr>
            <p:cNvSpPr/>
            <p:nvPr userDrawn="1"/>
          </p:nvSpPr>
          <p:spPr>
            <a:xfrm>
              <a:off x="0" y="4517053"/>
              <a:ext cx="182880" cy="1709928"/>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028340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Purp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id="{B907F687-555F-42F3-931D-36B1D43F7B7A}"/>
              </a:ext>
            </a:extLst>
          </p:cNvPr>
          <p:cNvCxnSpPr/>
          <p:nvPr userDrawn="1"/>
        </p:nvCxnSpPr>
        <p:spPr>
          <a:xfrm>
            <a:off x="240030" y="4663440"/>
            <a:ext cx="8641080" cy="0"/>
          </a:xfrm>
          <a:prstGeom prst="line">
            <a:avLst/>
          </a:prstGeom>
          <a:ln/>
        </p:spPr>
        <p:style>
          <a:lnRef idx="1">
            <a:schemeClr val="accent2"/>
          </a:lnRef>
          <a:fillRef idx="0">
            <a:schemeClr val="accent2"/>
          </a:fillRef>
          <a:effectRef idx="0">
            <a:schemeClr val="accent2"/>
          </a:effectRef>
          <a:fontRef idx="minor">
            <a:schemeClr val="tx1"/>
          </a:fontRef>
        </p:style>
      </p:cxnSp>
      <p:grpSp>
        <p:nvGrpSpPr>
          <p:cNvPr id="15" name="Group 14">
            <a:extLst>
              <a:ext uri="{FF2B5EF4-FFF2-40B4-BE49-F238E27FC236}">
                <a16:creationId xmlns:a16="http://schemas.microsoft.com/office/drawing/2014/main" id="{4CA72A78-4C30-4C03-A06D-DA1FF4F7AC07}"/>
              </a:ext>
            </a:extLst>
          </p:cNvPr>
          <p:cNvGrpSpPr/>
          <p:nvPr userDrawn="1"/>
        </p:nvGrpSpPr>
        <p:grpSpPr>
          <a:xfrm>
            <a:off x="0" y="-2"/>
            <a:ext cx="137160" cy="5143502"/>
            <a:chOff x="0" y="-2"/>
            <a:chExt cx="182880" cy="6858002"/>
          </a:xfrm>
        </p:grpSpPr>
        <p:sp>
          <p:nvSpPr>
            <p:cNvPr id="16" name="Rectangle 15">
              <a:extLst>
                <a:ext uri="{FF2B5EF4-FFF2-40B4-BE49-F238E27FC236}">
                  <a16:creationId xmlns:a16="http://schemas.microsoft.com/office/drawing/2014/main" id="{B555AB02-14EC-4DB4-A3C8-0D9A8157AFF4}"/>
                </a:ext>
              </a:extLst>
            </p:cNvPr>
            <p:cNvSpPr/>
            <p:nvPr userDrawn="1"/>
          </p:nvSpPr>
          <p:spPr>
            <a:xfrm>
              <a:off x="0" y="6210887"/>
              <a:ext cx="182880" cy="647113"/>
            </a:xfrm>
            <a:prstGeom prst="rect">
              <a:avLst/>
            </a:prstGeom>
            <a:solidFill>
              <a:srgbClr val="D7A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75C5320F-164D-4C85-8156-0F5DC144649D}"/>
                </a:ext>
              </a:extLst>
            </p:cNvPr>
            <p:cNvSpPr/>
            <p:nvPr userDrawn="1"/>
          </p:nvSpPr>
          <p:spPr>
            <a:xfrm>
              <a:off x="0" y="-2"/>
              <a:ext cx="182880" cy="457200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id="{39448BF6-A9B1-4435-9787-4CFEFE2B3C13}"/>
                </a:ext>
              </a:extLst>
            </p:cNvPr>
            <p:cNvSpPr/>
            <p:nvPr userDrawn="1"/>
          </p:nvSpPr>
          <p:spPr>
            <a:xfrm>
              <a:off x="0" y="4517053"/>
              <a:ext cx="182880" cy="1709928"/>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473208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Re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id="{B907F687-555F-42F3-931D-36B1D43F7B7A}"/>
              </a:ext>
            </a:extLst>
          </p:cNvPr>
          <p:cNvCxnSpPr/>
          <p:nvPr userDrawn="1"/>
        </p:nvCxnSpPr>
        <p:spPr>
          <a:xfrm>
            <a:off x="240030" y="4663440"/>
            <a:ext cx="8641080" cy="0"/>
          </a:xfrm>
          <a:prstGeom prst="line">
            <a:avLst/>
          </a:prstGeom>
          <a:ln>
            <a:solidFill>
              <a:schemeClr val="accent3"/>
            </a:solidFill>
          </a:ln>
        </p:spPr>
        <p:style>
          <a:lnRef idx="1">
            <a:schemeClr val="accent2"/>
          </a:lnRef>
          <a:fillRef idx="0">
            <a:schemeClr val="accent2"/>
          </a:fillRef>
          <a:effectRef idx="0">
            <a:schemeClr val="accent2"/>
          </a:effectRef>
          <a:fontRef idx="minor">
            <a:schemeClr val="tx1"/>
          </a:fontRef>
        </p:style>
      </p:cxnSp>
      <p:grpSp>
        <p:nvGrpSpPr>
          <p:cNvPr id="12" name="Group 11">
            <a:extLst>
              <a:ext uri="{FF2B5EF4-FFF2-40B4-BE49-F238E27FC236}">
                <a16:creationId xmlns:a16="http://schemas.microsoft.com/office/drawing/2014/main" id="{1C240F09-DD7C-4C8C-8DAD-8BC809392125}"/>
              </a:ext>
            </a:extLst>
          </p:cNvPr>
          <p:cNvGrpSpPr/>
          <p:nvPr userDrawn="1"/>
        </p:nvGrpSpPr>
        <p:grpSpPr>
          <a:xfrm>
            <a:off x="0" y="-2"/>
            <a:ext cx="137160" cy="5143502"/>
            <a:chOff x="0" y="-2"/>
            <a:chExt cx="182880" cy="6858002"/>
          </a:xfrm>
        </p:grpSpPr>
        <p:sp>
          <p:nvSpPr>
            <p:cNvPr id="13" name="Rectangle 12">
              <a:extLst>
                <a:ext uri="{FF2B5EF4-FFF2-40B4-BE49-F238E27FC236}">
                  <a16:creationId xmlns:a16="http://schemas.microsoft.com/office/drawing/2014/main" id="{D4A91B95-0BE4-4F1C-91A7-56D87D69E7D1}"/>
                </a:ext>
              </a:extLst>
            </p:cNvPr>
            <p:cNvSpPr/>
            <p:nvPr userDrawn="1"/>
          </p:nvSpPr>
          <p:spPr>
            <a:xfrm>
              <a:off x="0" y="6210887"/>
              <a:ext cx="182880" cy="647113"/>
            </a:xfrm>
            <a:prstGeom prst="rect">
              <a:avLst/>
            </a:prstGeom>
            <a:solidFill>
              <a:srgbClr val="FF9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id="{C7B9BDB8-BECF-451A-A4D3-80341F2150FB}"/>
                </a:ext>
              </a:extLst>
            </p:cNvPr>
            <p:cNvSpPr/>
            <p:nvPr userDrawn="1"/>
          </p:nvSpPr>
          <p:spPr>
            <a:xfrm>
              <a:off x="0" y="-2"/>
              <a:ext cx="182880" cy="45720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id="{553581BC-072A-4FF4-A41A-C4969ED95D61}"/>
                </a:ext>
              </a:extLst>
            </p:cNvPr>
            <p:cNvSpPr/>
            <p:nvPr userDrawn="1"/>
          </p:nvSpPr>
          <p:spPr>
            <a:xfrm>
              <a:off x="0" y="4517053"/>
              <a:ext cx="182880" cy="1709928"/>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765856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Yellow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7755056D-1B7D-47BE-B9C1-919DD1AE7AEC}"/>
              </a:ext>
            </a:extLst>
          </p:cNvPr>
          <p:cNvCxnSpPr/>
          <p:nvPr userDrawn="1"/>
        </p:nvCxnSpPr>
        <p:spPr>
          <a:xfrm>
            <a:off x="240030" y="4663440"/>
            <a:ext cx="8641080" cy="0"/>
          </a:xfrm>
          <a:prstGeom prst="line">
            <a:avLst/>
          </a:prstGeom>
          <a:ln/>
        </p:spPr>
        <p:style>
          <a:lnRef idx="1">
            <a:schemeClr val="accent4"/>
          </a:lnRef>
          <a:fillRef idx="0">
            <a:schemeClr val="accent4"/>
          </a:fillRef>
          <a:effectRef idx="0">
            <a:schemeClr val="accent4"/>
          </a:effectRef>
          <a:fontRef idx="minor">
            <a:schemeClr val="tx1"/>
          </a:fontRef>
        </p:style>
      </p:cxnSp>
      <p:grpSp>
        <p:nvGrpSpPr>
          <p:cNvPr id="15" name="Group 14">
            <a:extLst>
              <a:ext uri="{FF2B5EF4-FFF2-40B4-BE49-F238E27FC236}">
                <a16:creationId xmlns:a16="http://schemas.microsoft.com/office/drawing/2014/main" id="{9E34328E-B1C6-4BE7-A077-911C6B42267B}"/>
              </a:ext>
            </a:extLst>
          </p:cNvPr>
          <p:cNvGrpSpPr/>
          <p:nvPr userDrawn="1"/>
        </p:nvGrpSpPr>
        <p:grpSpPr>
          <a:xfrm>
            <a:off x="0" y="0"/>
            <a:ext cx="137160" cy="5144124"/>
            <a:chOff x="0" y="-2"/>
            <a:chExt cx="182880" cy="6923319"/>
          </a:xfrm>
        </p:grpSpPr>
        <p:sp>
          <p:nvSpPr>
            <p:cNvPr id="16" name="Rectangle 15">
              <a:extLst>
                <a:ext uri="{FF2B5EF4-FFF2-40B4-BE49-F238E27FC236}">
                  <a16:creationId xmlns:a16="http://schemas.microsoft.com/office/drawing/2014/main" id="{58E1AD2A-72E1-41C3-A8C7-1E05E5A1C80F}"/>
                </a:ext>
              </a:extLst>
            </p:cNvPr>
            <p:cNvSpPr/>
            <p:nvPr userDrawn="1"/>
          </p:nvSpPr>
          <p:spPr>
            <a:xfrm>
              <a:off x="0" y="6276204"/>
              <a:ext cx="182880" cy="647113"/>
            </a:xfrm>
            <a:prstGeom prst="rect">
              <a:avLst/>
            </a:prstGeom>
            <a:solidFill>
              <a:srgbClr val="FFD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20137D73-4F1E-4A64-9A95-EC0B5FC68BC2}"/>
                </a:ext>
              </a:extLst>
            </p:cNvPr>
            <p:cNvSpPr/>
            <p:nvPr userDrawn="1"/>
          </p:nvSpPr>
          <p:spPr>
            <a:xfrm>
              <a:off x="0" y="-2"/>
              <a:ext cx="182880" cy="45720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id="{0444ABFA-4863-4BAD-83D2-E9328E5E3C37}"/>
                </a:ext>
              </a:extLst>
            </p:cNvPr>
            <p:cNvSpPr/>
            <p:nvPr userDrawn="1"/>
          </p:nvSpPr>
          <p:spPr>
            <a:xfrm>
              <a:off x="0" y="4573039"/>
              <a:ext cx="182880" cy="1709928"/>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350213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Gree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A7D4838C-2ED6-416D-BA07-57109830E0FE}"/>
              </a:ext>
            </a:extLst>
          </p:cNvPr>
          <p:cNvCxnSpPr/>
          <p:nvPr userDrawn="1"/>
        </p:nvCxnSpPr>
        <p:spPr>
          <a:xfrm>
            <a:off x="240030" y="4663440"/>
            <a:ext cx="8641080" cy="0"/>
          </a:xfrm>
          <a:prstGeom prst="line">
            <a:avLst/>
          </a:prstGeom>
          <a:ln/>
        </p:spPr>
        <p:style>
          <a:lnRef idx="1">
            <a:schemeClr val="accent5"/>
          </a:lnRef>
          <a:fillRef idx="0">
            <a:schemeClr val="accent5"/>
          </a:fillRef>
          <a:effectRef idx="0">
            <a:schemeClr val="accent5"/>
          </a:effectRef>
          <a:fontRef idx="minor">
            <a:schemeClr val="tx1"/>
          </a:fontRef>
        </p:style>
      </p:cxnSp>
      <p:grpSp>
        <p:nvGrpSpPr>
          <p:cNvPr id="13" name="Group 12">
            <a:extLst>
              <a:ext uri="{FF2B5EF4-FFF2-40B4-BE49-F238E27FC236}">
                <a16:creationId xmlns:a16="http://schemas.microsoft.com/office/drawing/2014/main" id="{14466649-CD9C-476C-918B-BEB28E180304}"/>
              </a:ext>
            </a:extLst>
          </p:cNvPr>
          <p:cNvGrpSpPr/>
          <p:nvPr userDrawn="1"/>
        </p:nvGrpSpPr>
        <p:grpSpPr>
          <a:xfrm>
            <a:off x="0" y="-2"/>
            <a:ext cx="137160" cy="5143502"/>
            <a:chOff x="0" y="-2"/>
            <a:chExt cx="182880" cy="6858002"/>
          </a:xfrm>
        </p:grpSpPr>
        <p:sp>
          <p:nvSpPr>
            <p:cNvPr id="14" name="Rectangle 13">
              <a:extLst>
                <a:ext uri="{FF2B5EF4-FFF2-40B4-BE49-F238E27FC236}">
                  <a16:creationId xmlns:a16="http://schemas.microsoft.com/office/drawing/2014/main" id="{AE9D4282-E4E1-4CDD-9678-C1191C5B3FE7}"/>
                </a:ext>
              </a:extLst>
            </p:cNvPr>
            <p:cNvSpPr/>
            <p:nvPr userDrawn="1"/>
          </p:nvSpPr>
          <p:spPr>
            <a:xfrm>
              <a:off x="0" y="6210887"/>
              <a:ext cx="182880" cy="647113"/>
            </a:xfrm>
            <a:prstGeom prst="rect">
              <a:avLst/>
            </a:prstGeom>
            <a:solidFill>
              <a:srgbClr val="78F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id="{BB522D8A-7AFE-42B3-8DA1-7172318C8885}"/>
                </a:ext>
              </a:extLst>
            </p:cNvPr>
            <p:cNvSpPr/>
            <p:nvPr userDrawn="1"/>
          </p:nvSpPr>
          <p:spPr>
            <a:xfrm>
              <a:off x="0" y="-2"/>
              <a:ext cx="182880" cy="45720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id="{A6AC92C7-D5B4-48F1-9A89-5250A640A3F4}"/>
                </a:ext>
              </a:extLst>
            </p:cNvPr>
            <p:cNvSpPr/>
            <p:nvPr userDrawn="1"/>
          </p:nvSpPr>
          <p:spPr>
            <a:xfrm>
              <a:off x="0" y="4517053"/>
              <a:ext cx="182880" cy="1709928"/>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25202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Blu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C62D149B-FB3E-4F3C-91FC-502E6E33681F}"/>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0B253A9E-4157-4649-9B03-BC26F137140A}"/>
                </a:ext>
              </a:extLst>
            </p:cNvPr>
            <p:cNvSpPr/>
            <p:nvPr userDrawn="1"/>
          </p:nvSpPr>
          <p:spPr>
            <a:xfrm>
              <a:off x="9245604" y="5303520"/>
              <a:ext cx="2651760" cy="59436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FD63FB71-8D46-41BB-99AC-A9B032B64908}"/>
                </a:ext>
              </a:extLst>
            </p:cNvPr>
            <p:cNvSpPr/>
            <p:nvPr userDrawn="1"/>
          </p:nvSpPr>
          <p:spPr>
            <a:xfrm>
              <a:off x="11868149" y="5303520"/>
              <a:ext cx="334647" cy="594360"/>
            </a:xfrm>
            <a:prstGeom prst="rect">
              <a:avLst/>
            </a:pr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413CB1E7-BEDB-4F9E-B40E-BE0317677C35}"/>
                </a:ext>
              </a:extLst>
            </p:cNvPr>
            <p:cNvSpPr/>
            <p:nvPr userDrawn="1"/>
          </p:nvSpPr>
          <p:spPr>
            <a:xfrm>
              <a:off x="0" y="5303520"/>
              <a:ext cx="9323754" cy="59436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8065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1101343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urp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F48F4A85-93A7-4E9A-B2AF-E4854A2ED6B1}"/>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id="{1B3F44AD-7398-4AE5-BB40-4B9469CB3ADE}"/>
                </a:ext>
              </a:extLst>
            </p:cNvPr>
            <p:cNvSpPr/>
            <p:nvPr userDrawn="1"/>
          </p:nvSpPr>
          <p:spPr>
            <a:xfrm>
              <a:off x="9245604" y="5303520"/>
              <a:ext cx="2651760" cy="59436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04A65855-B2BA-447C-8767-3120D35E2D4F}"/>
                </a:ext>
              </a:extLst>
            </p:cNvPr>
            <p:cNvSpPr/>
            <p:nvPr userDrawn="1"/>
          </p:nvSpPr>
          <p:spPr>
            <a:xfrm>
              <a:off x="11868149" y="5303520"/>
              <a:ext cx="334647" cy="594360"/>
            </a:xfrm>
            <a:prstGeom prst="rect">
              <a:avLst/>
            </a:pr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id="{23F468E7-8400-47A0-9794-F53ECD440439}"/>
                </a:ext>
              </a:extLst>
            </p:cNvPr>
            <p:cNvSpPr/>
            <p:nvPr userDrawn="1"/>
          </p:nvSpPr>
          <p:spPr>
            <a:xfrm>
              <a:off x="0" y="5303520"/>
              <a:ext cx="9323754" cy="59436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37158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Re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3942DA99-6BA4-4DA7-8651-80752B5462FE}"/>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9FC97499-E988-4B11-B114-5E15CA266BF8}"/>
                </a:ext>
              </a:extLst>
            </p:cNvPr>
            <p:cNvSpPr/>
            <p:nvPr userDrawn="1"/>
          </p:nvSpPr>
          <p:spPr>
            <a:xfrm>
              <a:off x="9245604" y="5303520"/>
              <a:ext cx="2651760" cy="59436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4BB952E0-2CF7-48F8-8262-7CE47CD99877}"/>
                </a:ext>
              </a:extLst>
            </p:cNvPr>
            <p:cNvSpPr/>
            <p:nvPr userDrawn="1"/>
          </p:nvSpPr>
          <p:spPr>
            <a:xfrm>
              <a:off x="11868149" y="5303520"/>
              <a:ext cx="334647" cy="594360"/>
            </a:xfrm>
            <a:prstGeom prst="rect">
              <a:avLst/>
            </a:pr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A3AC656F-3F0C-49A2-81C1-78C572069D73}"/>
                </a:ext>
              </a:extLst>
            </p:cNvPr>
            <p:cNvSpPr/>
            <p:nvPr userDrawn="1"/>
          </p:nvSpPr>
          <p:spPr>
            <a:xfrm>
              <a:off x="0" y="5303520"/>
              <a:ext cx="9323754" cy="59436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5519686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Yello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C35AFC50-E6B6-4E43-B4E7-F9E2A95E63EC}"/>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id="{1A2B86E2-F045-4370-94FD-B80A57E52011}"/>
                </a:ext>
              </a:extLst>
            </p:cNvPr>
            <p:cNvSpPr/>
            <p:nvPr userDrawn="1"/>
          </p:nvSpPr>
          <p:spPr>
            <a:xfrm>
              <a:off x="9245604" y="5303520"/>
              <a:ext cx="2651760" cy="59436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C6F66FD7-E36D-4A8C-9C0D-409917212467}"/>
                </a:ext>
              </a:extLst>
            </p:cNvPr>
            <p:cNvSpPr/>
            <p:nvPr userDrawn="1"/>
          </p:nvSpPr>
          <p:spPr>
            <a:xfrm>
              <a:off x="11868149" y="5303520"/>
              <a:ext cx="334647" cy="594360"/>
            </a:xfrm>
            <a:prstGeom prst="rect">
              <a:avLst/>
            </a:pr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id="{54169620-5373-445A-839E-0A597466E92E}"/>
                </a:ext>
              </a:extLst>
            </p:cNvPr>
            <p:cNvSpPr/>
            <p:nvPr userDrawn="1"/>
          </p:nvSpPr>
          <p:spPr>
            <a:xfrm>
              <a:off x="0" y="5303520"/>
              <a:ext cx="9323754" cy="59436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31100877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ee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p>
            <a:r>
              <a:rPr lang="en-AU">
                <a:solidFill>
                  <a:srgbClr val="000000"/>
                </a:solidFill>
                <a:latin typeface="Jacobs Chronos"/>
              </a:rPr>
              <a:t>©Jacobs 2019</a:t>
            </a:r>
            <a:endParaRPr lang="en-AU" dirty="0">
              <a:solidFill>
                <a:srgbClr val="000000"/>
              </a:solidFill>
              <a:latin typeface="Jacobs Chronos"/>
            </a:endParaRP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F90E0E93-EEE6-4D51-9F5C-4F52ACDE3916}"/>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26A910FC-EEC9-4E32-9C79-04B4D2C5033B}"/>
                </a:ext>
              </a:extLst>
            </p:cNvPr>
            <p:cNvSpPr/>
            <p:nvPr userDrawn="1"/>
          </p:nvSpPr>
          <p:spPr>
            <a:xfrm>
              <a:off x="9245604" y="5303520"/>
              <a:ext cx="2651760" cy="59436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7D262B7C-8609-4D89-A827-E2F2D0992C62}"/>
                </a:ext>
              </a:extLst>
            </p:cNvPr>
            <p:cNvSpPr/>
            <p:nvPr userDrawn="1"/>
          </p:nvSpPr>
          <p:spPr>
            <a:xfrm>
              <a:off x="11868149" y="5303520"/>
              <a:ext cx="334647" cy="594360"/>
            </a:xfrm>
            <a:prstGeom prst="rect">
              <a:avLst/>
            </a:pr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A888E613-23F0-43B0-BB12-5224CC248F1C}"/>
                </a:ext>
              </a:extLst>
            </p:cNvPr>
            <p:cNvSpPr/>
            <p:nvPr userDrawn="1"/>
          </p:nvSpPr>
          <p:spPr>
            <a:xfrm>
              <a:off x="0" y="5303520"/>
              <a:ext cx="9323754" cy="59436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905849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ck Cover Blue 1">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27D40AD0-5D9B-4347-8016-757E80747E76}"/>
              </a:ext>
            </a:extLst>
          </p:cNvPr>
          <p:cNvGrpSpPr/>
          <p:nvPr userDrawn="1"/>
        </p:nvGrpSpPr>
        <p:grpSpPr>
          <a:xfrm>
            <a:off x="1179010" y="0"/>
            <a:ext cx="7964990" cy="4058602"/>
            <a:chOff x="1572014" y="0"/>
            <a:chExt cx="10619986" cy="5411469"/>
          </a:xfrm>
        </p:grpSpPr>
        <p:pic>
          <p:nvPicPr>
            <p:cNvPr id="60" name="Picture 59">
              <a:extLst>
                <a:ext uri="{FF2B5EF4-FFF2-40B4-BE49-F238E27FC236}">
                  <a16:creationId xmlns:a16="http://schemas.microsoft.com/office/drawing/2014/main" id="{245104B9-E223-42AF-9228-4D9DBA103E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2014" y="1107030"/>
              <a:ext cx="10619986" cy="4304439"/>
            </a:xfrm>
            <a:prstGeom prst="rect">
              <a:avLst/>
            </a:prstGeom>
          </p:spPr>
        </p:pic>
        <p:sp>
          <p:nvSpPr>
            <p:cNvPr id="61" name="Rectangle 60">
              <a:extLst>
                <a:ext uri="{FF2B5EF4-FFF2-40B4-BE49-F238E27FC236}">
                  <a16:creationId xmlns:a16="http://schemas.microsoft.com/office/drawing/2014/main" id="{ECA9C7F8-F075-46B3-BC20-F7BC754AB4B6}"/>
                </a:ext>
              </a:extLst>
            </p:cNvPr>
            <p:cNvSpPr/>
            <p:nvPr userDrawn="1"/>
          </p:nvSpPr>
          <p:spPr>
            <a:xfrm>
              <a:off x="1581785" y="247014"/>
              <a:ext cx="10607040" cy="879231"/>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2" name="Rectangle 61">
              <a:extLst>
                <a:ext uri="{FF2B5EF4-FFF2-40B4-BE49-F238E27FC236}">
                  <a16:creationId xmlns:a16="http://schemas.microsoft.com/office/drawing/2014/main" id="{27D2CEBA-062E-4A76-86B2-E30ADE7C31E0}"/>
                </a:ext>
              </a:extLst>
            </p:cNvPr>
            <p:cNvSpPr/>
            <p:nvPr userDrawn="1"/>
          </p:nvSpPr>
          <p:spPr>
            <a:xfrm>
              <a:off x="1581785" y="0"/>
              <a:ext cx="10607040" cy="27432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63" name="Title 1">
            <a:extLst>
              <a:ext uri="{FF2B5EF4-FFF2-40B4-BE49-F238E27FC236}">
                <a16:creationId xmlns:a16="http://schemas.microsoft.com/office/drawing/2014/main" id="{A7F61A64-3CDE-4167-85CB-90C6332EF1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64" name="Subtitle 2">
            <a:extLst>
              <a:ext uri="{FF2B5EF4-FFF2-40B4-BE49-F238E27FC236}">
                <a16:creationId xmlns:a16="http://schemas.microsoft.com/office/drawing/2014/main" id="{9FD1511E-B62B-4097-A97D-8D9B2E4AD4A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800492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ck Cover Purple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E504DC-7314-44CB-9C4D-D1417B013B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6341" y="830275"/>
            <a:ext cx="7964519" cy="3228329"/>
          </a:xfrm>
          <a:prstGeom prst="rect">
            <a:avLst/>
          </a:prstGeom>
          <a:solidFill>
            <a:srgbClr val="6F006E"/>
          </a:solidFill>
        </p:spPr>
      </p:pic>
      <p:grpSp>
        <p:nvGrpSpPr>
          <p:cNvPr id="6" name="Group 5">
            <a:extLst>
              <a:ext uri="{FF2B5EF4-FFF2-40B4-BE49-F238E27FC236}">
                <a16:creationId xmlns:a16="http://schemas.microsoft.com/office/drawing/2014/main" id="{CE216235-861E-4CD0-BEC0-AF3D1B4E1DB6}"/>
              </a:ext>
            </a:extLst>
          </p:cNvPr>
          <p:cNvGrpSpPr/>
          <p:nvPr userDrawn="1"/>
        </p:nvGrpSpPr>
        <p:grpSpPr>
          <a:xfrm>
            <a:off x="1186339" y="0"/>
            <a:ext cx="7955280" cy="844684"/>
            <a:chOff x="1581785" y="0"/>
            <a:chExt cx="10607040" cy="1126245"/>
          </a:xfrm>
        </p:grpSpPr>
        <p:sp>
          <p:nvSpPr>
            <p:cNvPr id="7" name="Rectangle 6">
              <a:extLst>
                <a:ext uri="{FF2B5EF4-FFF2-40B4-BE49-F238E27FC236}">
                  <a16:creationId xmlns:a16="http://schemas.microsoft.com/office/drawing/2014/main" id="{4C42AADD-502D-4152-8B36-EC246279832D}"/>
                </a:ext>
              </a:extLst>
            </p:cNvPr>
            <p:cNvSpPr/>
            <p:nvPr userDrawn="1"/>
          </p:nvSpPr>
          <p:spPr>
            <a:xfrm>
              <a:off x="1581785" y="247014"/>
              <a:ext cx="10607040" cy="879231"/>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8" name="Rectangle 7">
              <a:extLst>
                <a:ext uri="{FF2B5EF4-FFF2-40B4-BE49-F238E27FC236}">
                  <a16:creationId xmlns:a16="http://schemas.microsoft.com/office/drawing/2014/main" id="{8FED9C33-1382-426F-943B-9CDA2DA2A262}"/>
                </a:ext>
              </a:extLst>
            </p:cNvPr>
            <p:cNvSpPr/>
            <p:nvPr userDrawn="1"/>
          </p:nvSpPr>
          <p:spPr>
            <a:xfrm>
              <a:off x="1581785" y="0"/>
              <a:ext cx="10607040" cy="27432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9" name="Title 1">
            <a:extLst>
              <a:ext uri="{FF2B5EF4-FFF2-40B4-BE49-F238E27FC236}">
                <a16:creationId xmlns:a16="http://schemas.microsoft.com/office/drawing/2014/main" id="{76E2362A-61F6-4883-94BC-DEF42B3004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10" name="Subtitle 2">
            <a:extLst>
              <a:ext uri="{FF2B5EF4-FFF2-40B4-BE49-F238E27FC236}">
                <a16:creationId xmlns:a16="http://schemas.microsoft.com/office/drawing/2014/main" id="{5003B944-E549-4D32-A21A-BCB050EFAE96}"/>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37601815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ck Cover Red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BD7953F-2CEC-49FD-9143-A18FFEBAE699}"/>
              </a:ext>
            </a:extLst>
          </p:cNvPr>
          <p:cNvGrpSpPr/>
          <p:nvPr userDrawn="1"/>
        </p:nvGrpSpPr>
        <p:grpSpPr>
          <a:xfrm>
            <a:off x="1177647" y="0"/>
            <a:ext cx="7966355" cy="4058602"/>
            <a:chOff x="1570193" y="0"/>
            <a:chExt cx="10621807" cy="5411469"/>
          </a:xfrm>
        </p:grpSpPr>
        <p:pic>
          <p:nvPicPr>
            <p:cNvPr id="4" name="Picture 3">
              <a:extLst>
                <a:ext uri="{FF2B5EF4-FFF2-40B4-BE49-F238E27FC236}">
                  <a16:creationId xmlns:a16="http://schemas.microsoft.com/office/drawing/2014/main" id="{1F99D95C-68CF-4E22-948C-DFAD50B79D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3" y="1107030"/>
              <a:ext cx="10621807" cy="4304439"/>
            </a:xfrm>
            <a:prstGeom prst="rect">
              <a:avLst/>
            </a:prstGeom>
          </p:spPr>
        </p:pic>
        <p:sp>
          <p:nvSpPr>
            <p:cNvPr id="5" name="Rectangle 4">
              <a:extLst>
                <a:ext uri="{FF2B5EF4-FFF2-40B4-BE49-F238E27FC236}">
                  <a16:creationId xmlns:a16="http://schemas.microsoft.com/office/drawing/2014/main" id="{C44AF1E9-C422-45F4-BA0F-E18879906F83}"/>
                </a:ext>
              </a:extLst>
            </p:cNvPr>
            <p:cNvSpPr/>
            <p:nvPr userDrawn="1"/>
          </p:nvSpPr>
          <p:spPr>
            <a:xfrm>
              <a:off x="1581785" y="247014"/>
              <a:ext cx="10607040" cy="879231"/>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957EEAFE-09AD-44A7-A787-4D480FA4E3DD}"/>
                </a:ext>
              </a:extLst>
            </p:cNvPr>
            <p:cNvSpPr/>
            <p:nvPr userDrawn="1"/>
          </p:nvSpPr>
          <p:spPr>
            <a:xfrm>
              <a:off x="1581785" y="0"/>
              <a:ext cx="10607040" cy="27432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7" name="Title 1">
            <a:extLst>
              <a:ext uri="{FF2B5EF4-FFF2-40B4-BE49-F238E27FC236}">
                <a16:creationId xmlns:a16="http://schemas.microsoft.com/office/drawing/2014/main" id="{A62AC4E7-EB97-4491-AA7E-434973D72177}"/>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8" name="Subtitle 2">
            <a:extLst>
              <a:ext uri="{FF2B5EF4-FFF2-40B4-BE49-F238E27FC236}">
                <a16:creationId xmlns:a16="http://schemas.microsoft.com/office/drawing/2014/main" id="{ADB1696D-6D05-4956-B98D-EA4162819138}"/>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2916789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ack Cover Yellow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6407A0F4-C136-4AFC-ACF9-D497162F1EA0}"/>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id="{6F240012-04C1-4ACA-B25D-D08ADB1C50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id="{3544F831-BECB-4384-B834-C4A1B5697076}"/>
                </a:ext>
              </a:extLst>
            </p:cNvPr>
            <p:cNvSpPr/>
            <p:nvPr userDrawn="1"/>
          </p:nvSpPr>
          <p:spPr>
            <a:xfrm>
              <a:off x="1581785" y="247014"/>
              <a:ext cx="10607040" cy="879231"/>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C700C554-EE42-4A2E-8CDA-CA681774E516}"/>
                </a:ext>
              </a:extLst>
            </p:cNvPr>
            <p:cNvSpPr/>
            <p:nvPr userDrawn="1"/>
          </p:nvSpPr>
          <p:spPr>
            <a:xfrm>
              <a:off x="1581785" y="0"/>
              <a:ext cx="10607040" cy="27432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id="{6013827B-CA75-4A46-B871-44D669F75440}"/>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tx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id="{7184162D-55BE-425C-8D84-44A1BE9B67A8}"/>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tx1"/>
                </a:solidFill>
              </a:defRPr>
            </a:lvl1pPr>
          </a:lstStyle>
          <a:p>
            <a:r>
              <a:rPr lang="en-US" dirty="0"/>
              <a:t>Thank You</a:t>
            </a:r>
          </a:p>
        </p:txBody>
      </p:sp>
    </p:spTree>
    <p:extLst>
      <p:ext uri="{BB962C8B-B14F-4D97-AF65-F5344CB8AC3E}">
        <p14:creationId xmlns:p14="http://schemas.microsoft.com/office/powerpoint/2010/main" val="35615621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ack Cover Green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834D91D-A186-4D05-BFD3-C949F892CB38}"/>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id="{CE63DA98-418A-4359-A075-3660B20FE9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id="{9998795D-FDF1-49C0-9FBB-09DF165043AE}"/>
                </a:ext>
              </a:extLst>
            </p:cNvPr>
            <p:cNvSpPr/>
            <p:nvPr userDrawn="1"/>
          </p:nvSpPr>
          <p:spPr>
            <a:xfrm>
              <a:off x="1581785" y="247014"/>
              <a:ext cx="10607040" cy="879231"/>
            </a:xfrm>
            <a:prstGeom prst="rect">
              <a:avLst/>
            </a:prstGeom>
            <a:solidFill>
              <a:srgbClr val="09D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2F85CA9B-4A79-492D-A389-B5AE05F56FFA}"/>
                </a:ext>
              </a:extLst>
            </p:cNvPr>
            <p:cNvSpPr/>
            <p:nvPr userDrawn="1"/>
          </p:nvSpPr>
          <p:spPr>
            <a:xfrm>
              <a:off x="1581785" y="0"/>
              <a:ext cx="10607040" cy="274320"/>
            </a:xfrm>
            <a:prstGeom prst="rect">
              <a:avLst/>
            </a:prstGeom>
            <a:solidFill>
              <a:srgbClr val="027C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id="{96B498E0-A08A-4E2A-ABD6-DC7D4712A79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id="{22E0353E-389E-4662-B9AD-B4AE0DAB05EF}"/>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Tree>
    <p:extLst>
      <p:ext uri="{BB962C8B-B14F-4D97-AF65-F5344CB8AC3E}">
        <p14:creationId xmlns:p14="http://schemas.microsoft.com/office/powerpoint/2010/main" val="2784398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ack Cover Blue 2">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7CA640D0-5A86-41DF-87EE-1C11B56E8945}"/>
              </a:ext>
            </a:extLst>
          </p:cNvPr>
          <p:cNvGrpSpPr/>
          <p:nvPr userDrawn="1"/>
        </p:nvGrpSpPr>
        <p:grpSpPr>
          <a:xfrm>
            <a:off x="672086" y="-13785"/>
            <a:ext cx="8471917" cy="4455773"/>
            <a:chOff x="922993" y="0"/>
            <a:chExt cx="11277580" cy="5943600"/>
          </a:xfrm>
        </p:grpSpPr>
        <p:sp>
          <p:nvSpPr>
            <p:cNvPr id="4" name="Rectangle 3">
              <a:extLst>
                <a:ext uri="{FF2B5EF4-FFF2-40B4-BE49-F238E27FC236}">
                  <a16:creationId xmlns:a16="http://schemas.microsoft.com/office/drawing/2014/main" id="{01DB3D08-8653-4A14-832E-60338C2C1FDF}"/>
                </a:ext>
              </a:extLst>
            </p:cNvPr>
            <p:cNvSpPr/>
            <p:nvPr userDrawn="1"/>
          </p:nvSpPr>
          <p:spPr>
            <a:xfrm>
              <a:off x="922993" y="0"/>
              <a:ext cx="10361686" cy="594360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dirty="0">
                <a:solidFill>
                  <a:srgbClr val="FFFFFF"/>
                </a:solidFill>
                <a:latin typeface="Jacobs Chronos"/>
              </a:endParaRPr>
            </a:p>
          </p:txBody>
        </p:sp>
        <p:sp>
          <p:nvSpPr>
            <p:cNvPr id="5" name="Rectangle 4">
              <a:extLst>
                <a:ext uri="{FF2B5EF4-FFF2-40B4-BE49-F238E27FC236}">
                  <a16:creationId xmlns:a16="http://schemas.microsoft.com/office/drawing/2014/main" id="{DB7F6925-F518-413C-ACD4-367B26AB9910}"/>
                </a:ext>
              </a:extLst>
            </p:cNvPr>
            <p:cNvSpPr/>
            <p:nvPr userDrawn="1"/>
          </p:nvSpPr>
          <p:spPr>
            <a:xfrm>
              <a:off x="11246400" y="0"/>
              <a:ext cx="954173" cy="59436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a:solidFill>
                  <a:srgbClr val="FFFFFF"/>
                </a:solidFill>
                <a:latin typeface="Jacobs Chronos"/>
              </a:endParaRPr>
            </a:p>
          </p:txBody>
        </p:sp>
      </p:grpSp>
      <p:pic>
        <p:nvPicPr>
          <p:cNvPr id="6" name="Picture 5">
            <a:extLst>
              <a:ext uri="{FF2B5EF4-FFF2-40B4-BE49-F238E27FC236}">
                <a16:creationId xmlns:a16="http://schemas.microsoft.com/office/drawing/2014/main" id="{D1277C04-264B-4396-96A1-BA96AA5E92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3036" y="4649779"/>
            <a:ext cx="2518880" cy="281106"/>
          </a:xfrm>
          <a:prstGeom prst="rect">
            <a:avLst/>
          </a:prstGeom>
        </p:spPr>
      </p:pic>
      <p:sp>
        <p:nvSpPr>
          <p:cNvPr id="7" name="L-Shape 6">
            <a:extLst>
              <a:ext uri="{FF2B5EF4-FFF2-40B4-BE49-F238E27FC236}">
                <a16:creationId xmlns:a16="http://schemas.microsoft.com/office/drawing/2014/main" id="{F4818BB2-38C0-4C1E-9429-8D2D2595EE27}"/>
              </a:ext>
            </a:extLst>
          </p:cNvPr>
          <p:cNvSpPr/>
          <p:nvPr userDrawn="1"/>
        </p:nvSpPr>
        <p:spPr>
          <a:xfrm rot="10800000">
            <a:off x="6445"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9" name="Subtitle 2">
            <a:extLst>
              <a:ext uri="{FF2B5EF4-FFF2-40B4-BE49-F238E27FC236}">
                <a16:creationId xmlns:a16="http://schemas.microsoft.com/office/drawing/2014/main" id="{5969D603-828E-4E32-839B-1733F21141CE}"/>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0" name="Freeform: Shape 9">
            <a:extLst>
              <a:ext uri="{FF2B5EF4-FFF2-40B4-BE49-F238E27FC236}">
                <a16:creationId xmlns:a16="http://schemas.microsoft.com/office/drawing/2014/main" id="{991913DD-454B-4F48-A6C1-484C008FA7DF}"/>
              </a:ext>
            </a:extLst>
          </p:cNvPr>
          <p:cNvSpPr/>
          <p:nvPr userDrawn="1"/>
        </p:nvSpPr>
        <p:spPr>
          <a:xfrm>
            <a:off x="0" y="-13317"/>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sp>
        <p:nvSpPr>
          <p:cNvPr id="11" name="L-Shape 10">
            <a:extLst>
              <a:ext uri="{FF2B5EF4-FFF2-40B4-BE49-F238E27FC236}">
                <a16:creationId xmlns:a16="http://schemas.microsoft.com/office/drawing/2014/main" id="{29F42CFE-30EE-4D81-9451-65225B0CEC50}"/>
              </a:ext>
            </a:extLst>
          </p:cNvPr>
          <p:cNvSpPr/>
          <p:nvPr userDrawn="1"/>
        </p:nvSpPr>
        <p:spPr>
          <a:xfrm rot="10800000">
            <a:off x="-1" y="4443516"/>
            <a:ext cx="685800" cy="699984"/>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grpSp>
        <p:nvGrpSpPr>
          <p:cNvPr id="2" name="Group 1">
            <a:extLst>
              <a:ext uri="{FF2B5EF4-FFF2-40B4-BE49-F238E27FC236}">
                <a16:creationId xmlns:a16="http://schemas.microsoft.com/office/drawing/2014/main" id="{EC1BDF4D-D449-4B3A-A181-D7EBF1520D39}"/>
              </a:ext>
            </a:extLst>
          </p:cNvPr>
          <p:cNvGrpSpPr/>
          <p:nvPr userDrawn="1"/>
        </p:nvGrpSpPr>
        <p:grpSpPr>
          <a:xfrm>
            <a:off x="1203933" y="4603022"/>
            <a:ext cx="2340154" cy="307523"/>
            <a:chOff x="1605241" y="6137360"/>
            <a:chExt cx="3120205" cy="410030"/>
          </a:xfrm>
        </p:grpSpPr>
        <p:pic>
          <p:nvPicPr>
            <p:cNvPr id="13" name="Picture 12">
              <a:hlinkClick r:id="rId3"/>
              <a:extLst>
                <a:ext uri="{FF2B5EF4-FFF2-40B4-BE49-F238E27FC236}">
                  <a16:creationId xmlns:a16="http://schemas.microsoft.com/office/drawing/2014/main" id="{49B85F58-257E-4931-A286-13CDCADD8A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14" name="Picture 13">
              <a:hlinkClick r:id="rId5"/>
              <a:extLst>
                <a:ext uri="{FF2B5EF4-FFF2-40B4-BE49-F238E27FC236}">
                  <a16:creationId xmlns:a16="http://schemas.microsoft.com/office/drawing/2014/main" id="{6470EE4C-2AFF-4D3C-8837-250DCE835AB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15" name="Picture 14">
              <a:hlinkClick r:id="rId7"/>
              <a:extLst>
                <a:ext uri="{FF2B5EF4-FFF2-40B4-BE49-F238E27FC236}">
                  <a16:creationId xmlns:a16="http://schemas.microsoft.com/office/drawing/2014/main" id="{7ABC6DFE-B958-42F6-A196-6D5FF764225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16" name="Picture 15">
              <a:hlinkClick r:id="rId9"/>
              <a:extLst>
                <a:ext uri="{FF2B5EF4-FFF2-40B4-BE49-F238E27FC236}">
                  <a16:creationId xmlns:a16="http://schemas.microsoft.com/office/drawing/2014/main" id="{085ADA76-04DA-4FBF-95BC-11625BA056B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17" name="Picture 16">
              <a:hlinkClick r:id="rId11"/>
              <a:extLst>
                <a:ext uri="{FF2B5EF4-FFF2-40B4-BE49-F238E27FC236}">
                  <a16:creationId xmlns:a16="http://schemas.microsoft.com/office/drawing/2014/main" id="{4B4A28F8-8A85-44D4-A8C0-49A04723DF37}"/>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pic>
        <p:nvPicPr>
          <p:cNvPr id="19" name="Picture 18">
            <a:extLst>
              <a:ext uri="{FF2B5EF4-FFF2-40B4-BE49-F238E27FC236}">
                <a16:creationId xmlns:a16="http://schemas.microsoft.com/office/drawing/2014/main" id="{B6EF7C89-4AF9-4037-99A4-D5925EDFD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50984" y="4626253"/>
            <a:ext cx="2518875" cy="281106"/>
          </a:xfrm>
          <a:prstGeom prst="rect">
            <a:avLst/>
          </a:prstGeom>
        </p:spPr>
      </p:pic>
      <p:sp>
        <p:nvSpPr>
          <p:cNvPr id="23" name="Text Placeholder 22">
            <a:extLst>
              <a:ext uri="{FF2B5EF4-FFF2-40B4-BE49-F238E27FC236}">
                <a16:creationId xmlns:a16="http://schemas.microsoft.com/office/drawing/2014/main" id="{79055058-5432-4171-9ED6-8C9D048DB0FD}"/>
              </a:ext>
            </a:extLst>
          </p:cNvPr>
          <p:cNvSpPr>
            <a:spLocks noGrp="1"/>
          </p:cNvSpPr>
          <p:nvPr userDrawn="1">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spTree>
    <p:extLst>
      <p:ext uri="{BB962C8B-B14F-4D97-AF65-F5344CB8AC3E}">
        <p14:creationId xmlns:p14="http://schemas.microsoft.com/office/powerpoint/2010/main" val="262543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30" indent="0">
              <a:buNone/>
              <a:defRPr sz="1800">
                <a:solidFill>
                  <a:schemeClr val="tx1">
                    <a:tint val="75000"/>
                  </a:schemeClr>
                </a:solidFill>
              </a:defRPr>
            </a:lvl2pPr>
            <a:lvl3pPr marL="914265" indent="0">
              <a:buNone/>
              <a:defRPr sz="1600">
                <a:solidFill>
                  <a:schemeClr val="tx1">
                    <a:tint val="75000"/>
                  </a:schemeClr>
                </a:solidFill>
              </a:defRPr>
            </a:lvl3pPr>
            <a:lvl4pPr marL="1371396" indent="0">
              <a:buNone/>
              <a:defRPr sz="1400">
                <a:solidFill>
                  <a:schemeClr val="tx1">
                    <a:tint val="75000"/>
                  </a:schemeClr>
                </a:solidFill>
              </a:defRPr>
            </a:lvl4pPr>
            <a:lvl5pPr marL="1828529" indent="0">
              <a:buNone/>
              <a:defRPr sz="1400">
                <a:solidFill>
                  <a:schemeClr val="tx1">
                    <a:tint val="75000"/>
                  </a:schemeClr>
                </a:solidFill>
              </a:defRPr>
            </a:lvl5pPr>
            <a:lvl6pPr marL="2285658" indent="0">
              <a:buNone/>
              <a:defRPr sz="1400">
                <a:solidFill>
                  <a:schemeClr val="tx1">
                    <a:tint val="75000"/>
                  </a:schemeClr>
                </a:solidFill>
              </a:defRPr>
            </a:lvl6pPr>
            <a:lvl7pPr marL="2742788" indent="0">
              <a:buNone/>
              <a:defRPr sz="1400">
                <a:solidFill>
                  <a:schemeClr val="tx1">
                    <a:tint val="75000"/>
                  </a:schemeClr>
                </a:solidFill>
              </a:defRPr>
            </a:lvl7pPr>
            <a:lvl8pPr marL="3199920" indent="0">
              <a:buNone/>
              <a:defRPr sz="1400">
                <a:solidFill>
                  <a:schemeClr val="tx1">
                    <a:tint val="75000"/>
                  </a:schemeClr>
                </a:solidFill>
              </a:defRPr>
            </a:lvl8pPr>
            <a:lvl9pPr marL="3657052"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4BD6453-1A85-1A4D-B004-9839DC75E01A}"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6216407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ack Cover Purple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413690EB-DB6B-4A4C-BBFC-F96B509DF4D8}"/>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497DFB3E-CCDD-42C2-8947-D4DB09500896}"/>
              </a:ext>
            </a:extLst>
          </p:cNvPr>
          <p:cNvGrpSpPr/>
          <p:nvPr userDrawn="1"/>
        </p:nvGrpSpPr>
        <p:grpSpPr>
          <a:xfrm>
            <a:off x="685803" y="3"/>
            <a:ext cx="8458199" cy="4457699"/>
            <a:chOff x="922993" y="0"/>
            <a:chExt cx="11265832" cy="5943600"/>
          </a:xfrm>
        </p:grpSpPr>
        <p:sp>
          <p:nvSpPr>
            <p:cNvPr id="5" name="Rectangle 4">
              <a:extLst>
                <a:ext uri="{FF2B5EF4-FFF2-40B4-BE49-F238E27FC236}">
                  <a16:creationId xmlns:a16="http://schemas.microsoft.com/office/drawing/2014/main" id="{1E6A1C5B-AB17-4B26-A73F-A3EC00F871A5}"/>
                </a:ext>
              </a:extLst>
            </p:cNvPr>
            <p:cNvSpPr/>
            <p:nvPr userDrawn="1"/>
          </p:nvSpPr>
          <p:spPr>
            <a:xfrm>
              <a:off x="922993" y="0"/>
              <a:ext cx="10361686" cy="594360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399412C3-1AE2-4363-9FA9-BD085274D3E6}"/>
                </a:ext>
              </a:extLst>
            </p:cNvPr>
            <p:cNvSpPr/>
            <p:nvPr userDrawn="1"/>
          </p:nvSpPr>
          <p:spPr>
            <a:xfrm>
              <a:off x="11246400" y="0"/>
              <a:ext cx="942425" cy="5943600"/>
            </a:xfrm>
            <a:prstGeom prst="rect">
              <a:avLst/>
            </a:prstGeom>
            <a:solidFill>
              <a:srgbClr val="6E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6CF888F2-E176-4A64-9F96-68EA2FA30E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145770B2-1A04-48B5-B7E8-57E319F76EC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7441B77A-1A48-4BA2-8129-F0A8914DA2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id="{9E40AFA9-2B4F-4A46-80F0-6C9EA73C6D6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id="{9C96F09B-1F32-4067-B80B-4684EDE36A9E}"/>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id="{669413BB-12F1-45E7-89FB-E41C67B3F22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0CA1D6FB-E247-4A91-BE7E-210D98E81B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BBB69E18-16F2-4155-BFF8-90D024410F1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68956B1A-C302-463F-AE22-9CD6168C174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101FD6C9-2D9A-41C8-8E3E-5462433E319A}"/>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784702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ack Cover Red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54D582E-9525-4F01-8272-ED2271BD208D}"/>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7673513D-D459-4A26-A468-AB830834F0DA}"/>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id="{54AA3FD8-E160-4267-A6CF-B5C39BC8184E}"/>
                </a:ext>
              </a:extLst>
            </p:cNvPr>
            <p:cNvSpPr/>
            <p:nvPr userDrawn="1"/>
          </p:nvSpPr>
          <p:spPr>
            <a:xfrm>
              <a:off x="922993" y="0"/>
              <a:ext cx="10361686" cy="594360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51B6231B-F2C5-45A8-84E7-8D10013D6091}"/>
                </a:ext>
              </a:extLst>
            </p:cNvPr>
            <p:cNvSpPr/>
            <p:nvPr userDrawn="1"/>
          </p:nvSpPr>
          <p:spPr>
            <a:xfrm>
              <a:off x="11246400" y="0"/>
              <a:ext cx="942425" cy="59436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73007B45-E4E3-4B47-AF19-2B718561CF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70F32F28-55D2-4C6E-8196-5F4902F936A1}"/>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322109E5-31C3-4DF7-B7D3-A9D2750477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id="{B7664C22-1578-41A1-AE8B-54B8E10D5AC6}"/>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id="{B26140CF-DC17-4C8C-9613-F6EA622E2EE1}"/>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id="{A8DE5515-02CC-4B22-8288-37DA506F5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CC87987D-06AC-4139-AFD5-FFDEE23EB16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2E39AB28-E36E-4848-9915-D9EC54C4A60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EF2566AC-457C-47FC-B98B-399CB928D7A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14D32DF8-E0A0-42B3-8212-CC66345E834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0048355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ack Cover Yellow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C66AA33D-C4BB-4A89-8BAF-869688A033A7}"/>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99C5D12E-DB67-4958-8D99-A3B81751DFE3}"/>
              </a:ext>
            </a:extLst>
          </p:cNvPr>
          <p:cNvGrpSpPr/>
          <p:nvPr userDrawn="1"/>
        </p:nvGrpSpPr>
        <p:grpSpPr>
          <a:xfrm>
            <a:off x="685803" y="0"/>
            <a:ext cx="8458199" cy="4457700"/>
            <a:chOff x="922993" y="0"/>
            <a:chExt cx="11277599" cy="5943600"/>
          </a:xfrm>
        </p:grpSpPr>
        <p:sp>
          <p:nvSpPr>
            <p:cNvPr id="5" name="Rectangle 4">
              <a:extLst>
                <a:ext uri="{FF2B5EF4-FFF2-40B4-BE49-F238E27FC236}">
                  <a16:creationId xmlns:a16="http://schemas.microsoft.com/office/drawing/2014/main" id="{49AD4268-440C-442E-85CA-F84338F78239}"/>
                </a:ext>
              </a:extLst>
            </p:cNvPr>
            <p:cNvSpPr/>
            <p:nvPr userDrawn="1"/>
          </p:nvSpPr>
          <p:spPr>
            <a:xfrm>
              <a:off x="922993" y="0"/>
              <a:ext cx="10361686" cy="594360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B5C07D76-D2DD-4B5E-AA3D-4F0D1B92600F}"/>
                </a:ext>
              </a:extLst>
            </p:cNvPr>
            <p:cNvSpPr/>
            <p:nvPr userDrawn="1"/>
          </p:nvSpPr>
          <p:spPr>
            <a:xfrm>
              <a:off x="11246400" y="0"/>
              <a:ext cx="954192" cy="59436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60F0C7EC-4198-42B3-87B0-4010357DFA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85A3F116-CE8A-4091-B050-6E29E36E1903}"/>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432F9285-DB4B-4410-B576-0FCBE590FC8F}"/>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tx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id="{A70E7D44-B911-4FA0-9BB8-9D8E54408AFB}"/>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tx1"/>
                </a:solidFill>
              </a:defRPr>
            </a:lvl1pPr>
          </a:lstStyle>
          <a:p>
            <a:pPr lvl="0"/>
            <a:r>
              <a:rPr lang="en-US" dirty="0"/>
              <a:t>Thank You</a:t>
            </a:r>
          </a:p>
        </p:txBody>
      </p:sp>
      <p:grpSp>
        <p:nvGrpSpPr>
          <p:cNvPr id="18" name="Group 17">
            <a:extLst>
              <a:ext uri="{FF2B5EF4-FFF2-40B4-BE49-F238E27FC236}">
                <a16:creationId xmlns:a16="http://schemas.microsoft.com/office/drawing/2014/main" id="{12C11AF5-FE73-497F-836F-C894AEFF5F39}"/>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id="{1ACAB1A4-7FC3-4BCB-84EB-7796CAECF6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1DC4B5B5-BC11-4D71-9E17-495F3B42506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99FCB893-18C3-498D-AB19-425857B0910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8E1273C0-53AE-40A9-9B1A-2F1BF4EBD1E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4C05C6EA-029A-4D4E-9AE5-5F7BCFC6526E}"/>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11539415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ack Cover Green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D3F75BC-4A92-41D5-A8DA-D3E84975C934}"/>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4FA705DD-56ED-4F54-AA91-35E616D4BC13}"/>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id="{CA983449-2E0B-43CA-9BC5-182C2EF5B47E}"/>
                </a:ext>
              </a:extLst>
            </p:cNvPr>
            <p:cNvSpPr/>
            <p:nvPr userDrawn="1"/>
          </p:nvSpPr>
          <p:spPr>
            <a:xfrm>
              <a:off x="922993" y="0"/>
              <a:ext cx="10361686" cy="594360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F53DDF91-51BF-4D32-98B7-15240757038B}"/>
                </a:ext>
              </a:extLst>
            </p:cNvPr>
            <p:cNvSpPr/>
            <p:nvPr userDrawn="1"/>
          </p:nvSpPr>
          <p:spPr>
            <a:xfrm>
              <a:off x="11246400" y="0"/>
              <a:ext cx="942425" cy="59436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5BF651FB-2EEE-4CEC-AB1F-9990F441AE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2A89CD49-FA2A-4E24-964A-A7AC94506A4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DA80CB3F-B139-4AA5-868D-E62A3A2A8230}"/>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id="{19715368-2B09-42B3-B040-029DBA29CDA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8" name="Group 17">
            <a:extLst>
              <a:ext uri="{FF2B5EF4-FFF2-40B4-BE49-F238E27FC236}">
                <a16:creationId xmlns:a16="http://schemas.microsoft.com/office/drawing/2014/main" id="{01EDC421-108E-4B62-8C43-E5D1190D267C}"/>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id="{B341D8EE-A808-4BD8-9630-3245EFD5EA1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A79C7CD1-7957-4418-8E75-AAEDC511CB1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E3765027-D74F-42AC-9D81-44A69DB1AE1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14567F00-7898-4CF9-B03A-7F65CA6617B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957700C5-8F61-4A9E-8B20-7F028703176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41238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54BD6453-1A85-1A4D-B004-9839DC75E01A}"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326843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30" indent="0">
              <a:buNone/>
              <a:defRPr sz="2000" b="1"/>
            </a:lvl2pPr>
            <a:lvl3pPr marL="914265" indent="0">
              <a:buNone/>
              <a:defRPr sz="1800" b="1"/>
            </a:lvl3pPr>
            <a:lvl4pPr marL="1371396" indent="0">
              <a:buNone/>
              <a:defRPr sz="1600" b="1"/>
            </a:lvl4pPr>
            <a:lvl5pPr marL="1828529" indent="0">
              <a:buNone/>
              <a:defRPr sz="1600" b="1"/>
            </a:lvl5pPr>
            <a:lvl6pPr marL="2285658" indent="0">
              <a:buNone/>
              <a:defRPr sz="1600" b="1"/>
            </a:lvl6pPr>
            <a:lvl7pPr marL="2742788" indent="0">
              <a:buNone/>
              <a:defRPr sz="1600" b="1"/>
            </a:lvl7pPr>
            <a:lvl8pPr marL="3199920" indent="0">
              <a:buNone/>
              <a:defRPr sz="1600" b="1"/>
            </a:lvl8pPr>
            <a:lvl9pPr marL="3657052"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130" indent="0">
              <a:buNone/>
              <a:defRPr sz="2000" b="1"/>
            </a:lvl2pPr>
            <a:lvl3pPr marL="914265" indent="0">
              <a:buNone/>
              <a:defRPr sz="1800" b="1"/>
            </a:lvl3pPr>
            <a:lvl4pPr marL="1371396" indent="0">
              <a:buNone/>
              <a:defRPr sz="1600" b="1"/>
            </a:lvl4pPr>
            <a:lvl5pPr marL="1828529" indent="0">
              <a:buNone/>
              <a:defRPr sz="1600" b="1"/>
            </a:lvl5pPr>
            <a:lvl6pPr marL="2285658" indent="0">
              <a:buNone/>
              <a:defRPr sz="1600" b="1"/>
            </a:lvl6pPr>
            <a:lvl7pPr marL="2742788" indent="0">
              <a:buNone/>
              <a:defRPr sz="1600" b="1"/>
            </a:lvl7pPr>
            <a:lvl8pPr marL="3199920" indent="0">
              <a:buNone/>
              <a:defRPr sz="1600" b="1"/>
            </a:lvl8pPr>
            <a:lvl9pPr marL="3657052"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54BD6453-1A85-1A4D-B004-9839DC75E01A}"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2913321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54BD6453-1A85-1A4D-B004-9839DC75E01A}"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55594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D6453-1A85-1A4D-B004-9839DC75E01A}"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49414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30" indent="0">
              <a:buNone/>
              <a:defRPr sz="1200"/>
            </a:lvl2pPr>
            <a:lvl3pPr marL="914265" indent="0">
              <a:buNone/>
              <a:defRPr sz="1000"/>
            </a:lvl3pPr>
            <a:lvl4pPr marL="1371396" indent="0">
              <a:buNone/>
              <a:defRPr sz="900"/>
            </a:lvl4pPr>
            <a:lvl5pPr marL="1828529" indent="0">
              <a:buNone/>
              <a:defRPr sz="900"/>
            </a:lvl5pPr>
            <a:lvl6pPr marL="2285658" indent="0">
              <a:buNone/>
              <a:defRPr sz="900"/>
            </a:lvl6pPr>
            <a:lvl7pPr marL="2742788" indent="0">
              <a:buNone/>
              <a:defRPr sz="900"/>
            </a:lvl7pPr>
            <a:lvl8pPr marL="3199920" indent="0">
              <a:buNone/>
              <a:defRPr sz="900"/>
            </a:lvl8pPr>
            <a:lvl9pPr marL="3657052"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61605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30" indent="0">
              <a:buNone/>
              <a:defRPr sz="2800"/>
            </a:lvl2pPr>
            <a:lvl3pPr marL="914265" indent="0">
              <a:buNone/>
              <a:defRPr sz="2400"/>
            </a:lvl3pPr>
            <a:lvl4pPr marL="1371396" indent="0">
              <a:buNone/>
              <a:defRPr sz="2000"/>
            </a:lvl4pPr>
            <a:lvl5pPr marL="1828529" indent="0">
              <a:buNone/>
              <a:defRPr sz="2000"/>
            </a:lvl5pPr>
            <a:lvl6pPr marL="2285658" indent="0">
              <a:buNone/>
              <a:defRPr sz="2000"/>
            </a:lvl6pPr>
            <a:lvl7pPr marL="2742788" indent="0">
              <a:buNone/>
              <a:defRPr sz="2000"/>
            </a:lvl7pPr>
            <a:lvl8pPr marL="3199920" indent="0">
              <a:buNone/>
              <a:defRPr sz="2000"/>
            </a:lvl8pPr>
            <a:lvl9pPr marL="3657052" indent="0">
              <a:buNone/>
              <a:defRPr sz="2000"/>
            </a:lvl9pPr>
          </a:lstStyle>
          <a:p>
            <a:endParaRPr lang="en-US"/>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130" indent="0">
              <a:buNone/>
              <a:defRPr sz="1200"/>
            </a:lvl2pPr>
            <a:lvl3pPr marL="914265" indent="0">
              <a:buNone/>
              <a:defRPr sz="1000"/>
            </a:lvl3pPr>
            <a:lvl4pPr marL="1371396" indent="0">
              <a:buNone/>
              <a:defRPr sz="900"/>
            </a:lvl4pPr>
            <a:lvl5pPr marL="1828529" indent="0">
              <a:buNone/>
              <a:defRPr sz="900"/>
            </a:lvl5pPr>
            <a:lvl6pPr marL="2285658" indent="0">
              <a:buNone/>
              <a:defRPr sz="900"/>
            </a:lvl6pPr>
            <a:lvl7pPr marL="2742788" indent="0">
              <a:buNone/>
              <a:defRPr sz="900"/>
            </a:lvl7pPr>
            <a:lvl8pPr marL="3199920" indent="0">
              <a:buNone/>
              <a:defRPr sz="900"/>
            </a:lvl8pPr>
            <a:lvl9pPr marL="3657052"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61286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theme" Target="../theme/theme3.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28" tIns="45714" rIns="91428" bIns="45714"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28" tIns="45714" rIns="91428" bIns="45714"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54BD6453-1A85-1A4D-B004-9839DC75E01A}" type="datetimeFigureOut">
              <a:rPr lang="en-US" smtClean="0"/>
              <a:t>3/18/2021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B52017E4-CAA1-6342-8DB7-B4706FE90AFC}" type="slidenum">
              <a:rPr lang="en-US" smtClean="0"/>
              <a:t>‹#›</a:t>
            </a:fld>
            <a:endParaRPr lang="en-US"/>
          </a:p>
        </p:txBody>
      </p:sp>
    </p:spTree>
    <p:extLst>
      <p:ext uri="{BB962C8B-B14F-4D97-AF65-F5344CB8AC3E}">
        <p14:creationId xmlns:p14="http://schemas.microsoft.com/office/powerpoint/2010/main" val="1011353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30" rtl="0" eaLnBrk="1" latinLnBrk="0" hangingPunct="1">
        <a:spcBef>
          <a:spcPct val="0"/>
        </a:spcBef>
        <a:buNone/>
        <a:defRPr sz="4400" kern="1200">
          <a:solidFill>
            <a:schemeClr val="tx1"/>
          </a:solidFill>
          <a:latin typeface="+mj-lt"/>
          <a:ea typeface="+mj-ea"/>
          <a:cs typeface="+mj-cs"/>
        </a:defRPr>
      </a:lvl1pPr>
    </p:titleStyle>
    <p:bodyStyle>
      <a:lvl1pPr marL="342848" indent="-342848" algn="l" defTabSz="457130" rtl="0" eaLnBrk="1" latinLnBrk="0" hangingPunct="1">
        <a:spcBef>
          <a:spcPct val="20000"/>
        </a:spcBef>
        <a:buFont typeface="Arial"/>
        <a:buChar char="•"/>
        <a:defRPr sz="3200" kern="1200">
          <a:solidFill>
            <a:schemeClr val="tx1"/>
          </a:solidFill>
          <a:latin typeface="+mn-lt"/>
          <a:ea typeface="+mn-ea"/>
          <a:cs typeface="+mn-cs"/>
        </a:defRPr>
      </a:lvl1pPr>
      <a:lvl2pPr marL="742841" indent="-285708" algn="l" defTabSz="457130" rtl="0" eaLnBrk="1" latinLnBrk="0" hangingPunct="1">
        <a:spcBef>
          <a:spcPct val="20000"/>
        </a:spcBef>
        <a:buFont typeface="Arial"/>
        <a:buChar char="–"/>
        <a:defRPr sz="2800" kern="1200">
          <a:solidFill>
            <a:schemeClr val="tx1"/>
          </a:solidFill>
          <a:latin typeface="+mn-lt"/>
          <a:ea typeface="+mn-ea"/>
          <a:cs typeface="+mn-cs"/>
        </a:defRPr>
      </a:lvl2pPr>
      <a:lvl3pPr marL="1142830" indent="-228564" algn="l" defTabSz="457130" rtl="0" eaLnBrk="1" latinLnBrk="0" hangingPunct="1">
        <a:spcBef>
          <a:spcPct val="20000"/>
        </a:spcBef>
        <a:buFont typeface="Arial"/>
        <a:buChar char="•"/>
        <a:defRPr sz="2400" kern="1200">
          <a:solidFill>
            <a:schemeClr val="tx1"/>
          </a:solidFill>
          <a:latin typeface="+mn-lt"/>
          <a:ea typeface="+mn-ea"/>
          <a:cs typeface="+mn-cs"/>
        </a:defRPr>
      </a:lvl3pPr>
      <a:lvl4pPr marL="1599960" indent="-228564" algn="l" defTabSz="457130" rtl="0" eaLnBrk="1" latinLnBrk="0" hangingPunct="1">
        <a:spcBef>
          <a:spcPct val="20000"/>
        </a:spcBef>
        <a:buFont typeface="Arial"/>
        <a:buChar char="–"/>
        <a:defRPr sz="2000" kern="1200">
          <a:solidFill>
            <a:schemeClr val="tx1"/>
          </a:solidFill>
          <a:latin typeface="+mn-lt"/>
          <a:ea typeface="+mn-ea"/>
          <a:cs typeface="+mn-cs"/>
        </a:defRPr>
      </a:lvl4pPr>
      <a:lvl5pPr marL="2057093" indent="-228564" algn="l" defTabSz="457130" rtl="0" eaLnBrk="1" latinLnBrk="0" hangingPunct="1">
        <a:spcBef>
          <a:spcPct val="20000"/>
        </a:spcBef>
        <a:buFont typeface="Arial"/>
        <a:buChar char="»"/>
        <a:defRPr sz="2000" kern="1200">
          <a:solidFill>
            <a:schemeClr val="tx1"/>
          </a:solidFill>
          <a:latin typeface="+mn-lt"/>
          <a:ea typeface="+mn-ea"/>
          <a:cs typeface="+mn-cs"/>
        </a:defRPr>
      </a:lvl5pPr>
      <a:lvl6pPr marL="2514222" indent="-228564" algn="l" defTabSz="457130" rtl="0" eaLnBrk="1" latinLnBrk="0" hangingPunct="1">
        <a:spcBef>
          <a:spcPct val="20000"/>
        </a:spcBef>
        <a:buFont typeface="Arial"/>
        <a:buChar char="•"/>
        <a:defRPr sz="2000" kern="1200">
          <a:solidFill>
            <a:schemeClr val="tx1"/>
          </a:solidFill>
          <a:latin typeface="+mn-lt"/>
          <a:ea typeface="+mn-ea"/>
          <a:cs typeface="+mn-cs"/>
        </a:defRPr>
      </a:lvl6pPr>
      <a:lvl7pPr marL="2971356" indent="-228564" algn="l" defTabSz="457130" rtl="0" eaLnBrk="1" latinLnBrk="0" hangingPunct="1">
        <a:spcBef>
          <a:spcPct val="20000"/>
        </a:spcBef>
        <a:buFont typeface="Arial"/>
        <a:buChar char="•"/>
        <a:defRPr sz="2000" kern="1200">
          <a:solidFill>
            <a:schemeClr val="tx1"/>
          </a:solidFill>
          <a:latin typeface="+mn-lt"/>
          <a:ea typeface="+mn-ea"/>
          <a:cs typeface="+mn-cs"/>
        </a:defRPr>
      </a:lvl7pPr>
      <a:lvl8pPr marL="3428487" indent="-228564" algn="l" defTabSz="457130" rtl="0" eaLnBrk="1" latinLnBrk="0" hangingPunct="1">
        <a:spcBef>
          <a:spcPct val="20000"/>
        </a:spcBef>
        <a:buFont typeface="Arial"/>
        <a:buChar char="•"/>
        <a:defRPr sz="2000" kern="1200">
          <a:solidFill>
            <a:schemeClr val="tx1"/>
          </a:solidFill>
          <a:latin typeface="+mn-lt"/>
          <a:ea typeface="+mn-ea"/>
          <a:cs typeface="+mn-cs"/>
        </a:defRPr>
      </a:lvl8pPr>
      <a:lvl9pPr marL="3885618" indent="-228564" algn="l" defTabSz="45713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4A1A0ABA-277A-494D-AFC5-4231A957C667}"/>
              </a:ext>
            </a:extLst>
          </p:cNvPr>
          <p:cNvSpPr>
            <a:spLocks noGrp="1"/>
          </p:cNvSpPr>
          <p:nvPr>
            <p:ph type="title"/>
          </p:nvPr>
        </p:nvSpPr>
        <p:spPr bwMode="white">
          <a:xfrm>
            <a:off x="240030" y="365096"/>
            <a:ext cx="8641080" cy="480060"/>
          </a:xfrm>
          <a:prstGeom prst="rect">
            <a:avLst/>
          </a:prstGeom>
        </p:spPr>
        <p:txBody>
          <a:bodyPr vert="horz" lIns="0" tIns="0" rIns="0" bIns="0" rtlCol="0" anchor="ctr">
            <a:normAutofit/>
          </a:bodyPr>
          <a:lstStyle/>
          <a:p>
            <a:r>
              <a:rPr lang="en-US" dirty="0"/>
              <a:t>Slide title, 28pt bold</a:t>
            </a:r>
            <a:endParaRPr lang="en-AU" dirty="0"/>
          </a:p>
        </p:txBody>
      </p:sp>
      <p:sp>
        <p:nvSpPr>
          <p:cNvPr id="8" name="Text Placeholder 2">
            <a:extLst>
              <a:ext uri="{FF2B5EF4-FFF2-40B4-BE49-F238E27FC236}">
                <a16:creationId xmlns:a16="http://schemas.microsoft.com/office/drawing/2014/main" id="{B30F616C-87D7-4D71-A540-D0E1DC2FB78D}"/>
              </a:ext>
            </a:extLst>
          </p:cNvPr>
          <p:cNvSpPr>
            <a:spLocks noGrp="1"/>
          </p:cNvSpPr>
          <p:nvPr>
            <p:ph type="body" idx="1"/>
          </p:nvPr>
        </p:nvSpPr>
        <p:spPr>
          <a:xfrm>
            <a:off x="240029" y="1038688"/>
            <a:ext cx="8641080" cy="3556172"/>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id="{45CAD75A-537E-4B12-960F-4DC7FBD909DC}"/>
              </a:ext>
            </a:extLst>
          </p:cNvPr>
          <p:cNvSpPr>
            <a:spLocks noGrp="1"/>
          </p:cNvSpPr>
          <p:nvPr>
            <p:ph type="ftr" sz="quarter" idx="3"/>
          </p:nvPr>
        </p:nvSpPr>
        <p:spPr>
          <a:xfrm>
            <a:off x="6960869" y="4732020"/>
            <a:ext cx="1920240" cy="205740"/>
          </a:xfrm>
          <a:prstGeom prst="rect">
            <a:avLst/>
          </a:prstGeom>
        </p:spPr>
        <p:txBody>
          <a:bodyPr vert="horz" lIns="0" tIns="0" rIns="0" bIns="0" rtlCol="0" anchor="b" anchorCtr="0"/>
          <a:lstStyle>
            <a:lvl1pPr algn="r">
              <a:defRPr sz="600">
                <a:solidFill>
                  <a:schemeClr val="tx1"/>
                </a:solidFill>
              </a:defRPr>
            </a:lvl1pPr>
          </a:lstStyle>
          <a:p>
            <a:pPr defTabSz="685783"/>
            <a:r>
              <a:rPr lang="en-AU" dirty="0">
                <a:solidFill>
                  <a:srgbClr val="000000"/>
                </a:solidFill>
                <a:latin typeface="Jacobs Chronos"/>
              </a:rPr>
              <a:t>©Jacobs 2020</a:t>
            </a:r>
          </a:p>
        </p:txBody>
      </p:sp>
      <p:sp>
        <p:nvSpPr>
          <p:cNvPr id="11" name="Slide Number Placeholder 5">
            <a:extLst>
              <a:ext uri="{FF2B5EF4-FFF2-40B4-BE49-F238E27FC236}">
                <a16:creationId xmlns:a16="http://schemas.microsoft.com/office/drawing/2014/main" id="{D013D39C-859A-4492-96A6-21F28975B4F9}"/>
              </a:ext>
            </a:extLst>
          </p:cNvPr>
          <p:cNvSpPr>
            <a:spLocks noGrp="1"/>
          </p:cNvSpPr>
          <p:nvPr>
            <p:ph type="sldNum" sz="quarter" idx="4"/>
          </p:nvPr>
        </p:nvSpPr>
        <p:spPr>
          <a:xfrm>
            <a:off x="240031" y="4732020"/>
            <a:ext cx="586256" cy="205740"/>
          </a:xfrm>
          <a:prstGeom prst="rect">
            <a:avLst/>
          </a:prstGeom>
        </p:spPr>
        <p:txBody>
          <a:bodyPr vert="horz" lIns="0" tIns="0" rIns="0" bIns="0" rtlCol="0" anchor="b"/>
          <a:lstStyle>
            <a:lvl1pPr algn="l">
              <a:defRPr sz="800" b="1">
                <a:solidFill>
                  <a:schemeClr val="tx1"/>
                </a:solidFill>
                <a:latin typeface="+mj-lt"/>
                <a:cs typeface="JacobsChronos" pitchFamily="34" charset="0"/>
              </a:defRPr>
            </a:lvl1pPr>
          </a:lstStyle>
          <a:p>
            <a:pPr defTabSz="685783"/>
            <a:fld id="{9B3E39EC-4BE2-4DEA-81C0-4ABC0AAB4AC0}" type="slidenum">
              <a:rPr lang="en-AU" smtClean="0">
                <a:solidFill>
                  <a:srgbClr val="000000"/>
                </a:solidFill>
                <a:latin typeface="Jacobs Chronos"/>
              </a:rPr>
              <a:pPr defTabSz="685783"/>
              <a:t>‹#›</a:t>
            </a:fld>
            <a:endParaRPr lang="en-AU" dirty="0">
              <a:solidFill>
                <a:srgbClr val="000000"/>
              </a:solidFill>
              <a:latin typeface="Jacobs Chronos"/>
            </a:endParaRPr>
          </a:p>
        </p:txBody>
      </p:sp>
    </p:spTree>
    <p:extLst>
      <p:ext uri="{BB962C8B-B14F-4D97-AF65-F5344CB8AC3E}">
        <p14:creationId xmlns:p14="http://schemas.microsoft.com/office/powerpoint/2010/main" val="405893898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hdr="0" dt="0"/>
  <p:txStyles>
    <p:titleStyle>
      <a:lvl1pPr algn="l" defTabSz="685783"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202495" indent="-202495" algn="l" defTabSz="685783"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04990" indent="-202495" algn="l" defTabSz="685783"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07485" indent="-202495" algn="l" defTabSz="685783"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09980" indent="-202495" algn="l" defTabSz="685783"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12475" indent="-202495" algn="l" defTabSz="685783"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2"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5"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8"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2" algn="l" defTabSz="685783"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67950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Lst>
  <p:hf hdr="0" dt="0"/>
  <p:txStyles>
    <p:titleStyle>
      <a:lvl1pPr algn="l" defTabSz="685766"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171442" indent="-202490" algn="l" defTabSz="685766"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31979" indent="-202490" algn="l" defTabSz="685766"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47968" indent="-202490" algn="l" defTabSz="685766"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63957" indent="-202490" algn="l" defTabSz="685766"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79946" indent="-202490" algn="l" defTabSz="685766"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66" rtl="0" eaLnBrk="1" latinLnBrk="0" hangingPunct="1">
        <a:defRPr sz="1400" kern="1200">
          <a:solidFill>
            <a:schemeClr val="tx1"/>
          </a:solidFill>
          <a:latin typeface="+mn-lt"/>
          <a:ea typeface="+mn-ea"/>
          <a:cs typeface="+mn-cs"/>
        </a:defRPr>
      </a:lvl1pPr>
      <a:lvl2pPr marL="342884"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2" algn="l" defTabSz="685766" rtl="0" eaLnBrk="1" latinLnBrk="0" hangingPunct="1">
        <a:defRPr sz="1400" kern="1200">
          <a:solidFill>
            <a:schemeClr val="tx1"/>
          </a:solidFill>
          <a:latin typeface="+mn-lt"/>
          <a:ea typeface="+mn-ea"/>
          <a:cs typeface="+mn-cs"/>
        </a:defRPr>
      </a:lvl5pPr>
      <a:lvl6pPr marL="1714415"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4" algn="l" defTabSz="68576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434" y="867078"/>
            <a:ext cx="8083435" cy="1102519"/>
          </a:xfrm>
        </p:spPr>
        <p:txBody>
          <a:bodyPr>
            <a:noAutofit/>
          </a:bodyPr>
          <a:lstStyle/>
          <a:p>
            <a:pPr algn="l"/>
            <a:r>
              <a:rPr lang="en-US" b="1" dirty="0"/>
              <a:t>Guidelines for Physician-assisted Suicide</a:t>
            </a:r>
            <a:r>
              <a:rPr lang="en-GB" dirty="0"/>
              <a:t/>
            </a:r>
            <a:br>
              <a:rPr lang="en-GB" dirty="0"/>
            </a:br>
            <a:r>
              <a:rPr lang="en-GB" sz="4000" dirty="0">
                <a:latin typeface="Calibri (Headings)"/>
                <a:cs typeface="Calibri (Headings)"/>
              </a:rPr>
              <a:t/>
            </a:r>
            <a:br>
              <a:rPr lang="en-GB" sz="4000" dirty="0">
                <a:latin typeface="Calibri (Headings)"/>
                <a:cs typeface="Calibri (Headings)"/>
              </a:rPr>
            </a:br>
            <a:endParaRPr lang="en-US" sz="4000" dirty="0">
              <a:latin typeface="Calibri (Headings)"/>
              <a:cs typeface="Calibri (Headings)"/>
            </a:endParaRPr>
          </a:p>
        </p:txBody>
      </p:sp>
      <p:sp>
        <p:nvSpPr>
          <p:cNvPr id="4" name="Title 1"/>
          <p:cNvSpPr txBox="1">
            <a:spLocks/>
          </p:cNvSpPr>
          <p:nvPr/>
        </p:nvSpPr>
        <p:spPr>
          <a:xfrm>
            <a:off x="736834" y="1979949"/>
            <a:ext cx="8083435" cy="1102519"/>
          </a:xfrm>
          <a:prstGeom prst="rect">
            <a:avLst/>
          </a:prstGeom>
        </p:spPr>
        <p:txBody>
          <a:bodyPr vert="horz" lIns="91428" tIns="45714" rIns="91428" bIns="45714" rtlCol="0" anchor="ctr">
            <a:noAutofit/>
          </a:bodyPr>
          <a:lstStyle>
            <a:lvl1pPr algn="ctr" defTabSz="457130" rtl="0" eaLnBrk="1" latinLnBrk="0" hangingPunct="1">
              <a:spcBef>
                <a:spcPct val="0"/>
              </a:spcBef>
              <a:buNone/>
              <a:defRPr sz="4400" kern="1200">
                <a:solidFill>
                  <a:schemeClr val="tx1"/>
                </a:solidFill>
                <a:latin typeface="+mj-lt"/>
                <a:ea typeface="+mj-ea"/>
                <a:cs typeface="+mj-cs"/>
              </a:defRPr>
            </a:lvl1pPr>
          </a:lstStyle>
          <a:p>
            <a:pPr>
              <a:defRPr/>
            </a:pPr>
            <a:r>
              <a:rPr lang="en-US" sz="2400" b="1" dirty="0"/>
              <a:t>Raphael Cohen-Almagor</a:t>
            </a:r>
          </a:p>
        </p:txBody>
      </p:sp>
      <p:grpSp>
        <p:nvGrpSpPr>
          <p:cNvPr id="8" name="Group 7"/>
          <p:cNvGrpSpPr/>
          <p:nvPr/>
        </p:nvGrpSpPr>
        <p:grpSpPr>
          <a:xfrm>
            <a:off x="6800194" y="4277710"/>
            <a:ext cx="2427890" cy="746160"/>
            <a:chOff x="736834" y="3361839"/>
            <a:chExt cx="2659117" cy="1384995"/>
          </a:xfrm>
        </p:grpSpPr>
        <p:sp>
          <p:nvSpPr>
            <p:cNvPr id="6" name="Rounded Rectangle 5"/>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801611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Patient’s initiative</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Physicians </a:t>
            </a:r>
            <a:r>
              <a:rPr lang="en-US" b="1" dirty="0"/>
              <a:t>should not suggest assisted suicide</a:t>
            </a:r>
            <a:r>
              <a:rPr lang="en-US" dirty="0"/>
              <a:t> to the patient. </a:t>
            </a:r>
          </a:p>
          <a:p>
            <a:pPr lvl="0"/>
            <a:r>
              <a:rPr lang="en-US" dirty="0"/>
              <a:t>Instead, it is the patient who should have the option to ask for such assistance. </a:t>
            </a:r>
          </a:p>
          <a:p>
            <a:pPr lvl="0"/>
            <a:r>
              <a:rPr lang="en-US" dirty="0"/>
              <a:t>Any reluctance shown by patients regarding this issue should be honored and respected.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4212275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Verification</a:t>
            </a:r>
            <a:endParaRPr lang="en-GB" b="1" dirty="0"/>
          </a:p>
        </p:txBody>
      </p:sp>
      <p:sp>
        <p:nvSpPr>
          <p:cNvPr id="6" name="Content Placeholder 2"/>
          <p:cNvSpPr>
            <a:spLocks noGrp="1"/>
          </p:cNvSpPr>
          <p:nvPr>
            <p:ph idx="1"/>
          </p:nvPr>
        </p:nvSpPr>
        <p:spPr>
          <a:xfrm>
            <a:off x="457200" y="1200151"/>
            <a:ext cx="8229600" cy="3394472"/>
          </a:xfrm>
        </p:spPr>
        <p:txBody>
          <a:bodyPr>
            <a:normAutofit lnSpcReduction="10000"/>
          </a:bodyPr>
          <a:lstStyle/>
          <a:p>
            <a:pPr lvl="0"/>
            <a:r>
              <a:rPr lang="en-US" dirty="0"/>
              <a:t>Sometime prior to the performance of PAS, a physician and a mental health specialist  should visit and examine the patient. </a:t>
            </a:r>
          </a:p>
          <a:p>
            <a:pPr lvl="0"/>
            <a:r>
              <a:rPr lang="en-US" dirty="0"/>
              <a:t>They will verify that this is the genuine wish of a sound mind person, and that the individual is not depressed, being coerced or influenced by a third party to end his or her life.</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270456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Repentance</a:t>
            </a:r>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The patient must be able </a:t>
            </a:r>
            <a:r>
              <a:rPr lang="en-US" b="1" dirty="0"/>
              <a:t>to rescind his or her decision</a:t>
            </a:r>
            <a:r>
              <a:rPr lang="en-US" dirty="0"/>
              <a:t> to pursue physician-assisted suicide at any time and in any manner,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4103272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Role of Physician</a:t>
            </a:r>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Physician-Assisted Suicide </a:t>
            </a:r>
            <a:r>
              <a:rPr lang="en-US" b="1" dirty="0"/>
              <a:t>may be performed only by a physician</a:t>
            </a:r>
            <a:r>
              <a:rPr lang="en-US" dirty="0"/>
              <a:t> in the presence of another physician.</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1989177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Further checks and balances</a:t>
            </a:r>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The decision-making team should include a lawyer who will examine the legal aspects involved and ensure there is protocol in place which will prevent possible abuse. </a:t>
            </a:r>
          </a:p>
          <a:p>
            <a:pPr lvl="0"/>
            <a:r>
              <a:rPr lang="en-US" dirty="0"/>
              <a:t>At the very least, a public representative should be involved.</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657367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Last Resort</a:t>
            </a:r>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Physician-assisted suicide will be conducted as a </a:t>
            </a:r>
            <a:r>
              <a:rPr lang="en-US" b="1" dirty="0"/>
              <a:t>last resort</a:t>
            </a:r>
            <a:r>
              <a:rPr lang="en-US" dirty="0"/>
              <a:t>, after exhausting all treatment options that could potentially bring the patient some relief and reduce his/her suffering.</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4265390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Methods</a:t>
            </a:r>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Physician-assisted suicide may be conducted in one of three ways, all of which should be discussed openly and decided upon by the physician and the patient: (1) Oral medication; (2) Self-administered, lethal intravenous infusion; (3) Self-administered lethal injection.</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47953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Humane motives</a:t>
            </a:r>
          </a:p>
        </p:txBody>
      </p:sp>
      <p:sp>
        <p:nvSpPr>
          <p:cNvPr id="6" name="Content Placeholder 2"/>
          <p:cNvSpPr>
            <a:spLocks noGrp="1"/>
          </p:cNvSpPr>
          <p:nvPr>
            <p:ph idx="1"/>
          </p:nvPr>
        </p:nvSpPr>
        <p:spPr>
          <a:xfrm>
            <a:off x="457200" y="1200151"/>
            <a:ext cx="8229600" cy="3394472"/>
          </a:xfrm>
        </p:spPr>
        <p:txBody>
          <a:bodyPr>
            <a:normAutofit/>
          </a:bodyPr>
          <a:lstStyle/>
          <a:p>
            <a:pPr lvl="0"/>
            <a:r>
              <a:rPr lang="en-US" b="1" dirty="0"/>
              <a:t>Physicians may not demand a special fee</a:t>
            </a:r>
            <a:r>
              <a:rPr lang="en-US" dirty="0"/>
              <a:t> for the performance of physician-assisted suicide.</a:t>
            </a:r>
          </a:p>
          <a:p>
            <a:pPr lvl="0"/>
            <a:r>
              <a:rPr lang="en-US" dirty="0"/>
              <a:t>There must be no financial incentive to perform or assist with the procedure since the motive for Physician-Assisted Suicide is humane.</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1324896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Extensive documentation</a:t>
            </a:r>
            <a:endParaRPr lang="en-GB" b="1" dirty="0"/>
          </a:p>
        </p:txBody>
      </p:sp>
      <p:sp>
        <p:nvSpPr>
          <p:cNvPr id="6" name="Content Placeholder 2"/>
          <p:cNvSpPr>
            <a:spLocks noGrp="1"/>
          </p:cNvSpPr>
          <p:nvPr>
            <p:ph idx="1"/>
          </p:nvPr>
        </p:nvSpPr>
        <p:spPr>
          <a:xfrm>
            <a:off x="457200" y="1200151"/>
            <a:ext cx="8229600" cy="3394472"/>
          </a:xfrm>
        </p:spPr>
        <p:txBody>
          <a:bodyPr>
            <a:normAutofit fontScale="77500" lnSpcReduction="20000"/>
          </a:bodyPr>
          <a:lstStyle/>
          <a:p>
            <a:pPr lvl="0"/>
            <a:r>
              <a:rPr lang="en-US" dirty="0"/>
              <a:t>There must be </a:t>
            </a:r>
            <a:r>
              <a:rPr lang="en-US" b="1" dirty="0"/>
              <a:t>extensive documentation</a:t>
            </a:r>
            <a:r>
              <a:rPr lang="en-US" dirty="0"/>
              <a:t> in the patient’s medical file, including the disease diagnosis and prognosis by the attending and the consulting physicians; attempted treatments; the patient’s reasons for seeking PAS; the patient’s request in writing or documented on a video recording; documentation of conversations with the patient; the physician’s offer to the patient to rescind his or her request; documentation of discussions with his or her beloved people, and a psychological report confirming the patient’s condition.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69652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Coroner examination</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Each report should be examined by a coroner following completion of the physician-assisted suicide.</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408768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The Golden Mean</a:t>
            </a:r>
            <a:endParaRPr lang="en-GB" b="1" dirty="0"/>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457200" y="1289878"/>
            <a:ext cx="8229600" cy="3853622"/>
          </a:xfrm>
        </p:spPr>
        <p:txBody>
          <a:bodyPr>
            <a:noAutofit/>
          </a:bodyPr>
          <a:lstStyle/>
          <a:p>
            <a:pPr>
              <a:lnSpc>
                <a:spcPct val="90000"/>
              </a:lnSpc>
            </a:pPr>
            <a:r>
              <a:rPr lang="en-US" altLang="en-US" sz="2800" dirty="0"/>
              <a:t>Taking into consideration the will of the patient and the duty to prevent abuse.</a:t>
            </a:r>
          </a:p>
          <a:p>
            <a:pPr>
              <a:lnSpc>
                <a:spcPct val="90000"/>
              </a:lnSpc>
            </a:pPr>
            <a:r>
              <a:rPr lang="en-US" altLang="en-US" sz="2800" dirty="0"/>
              <a:t>After all, human life is at stake.</a:t>
            </a:r>
          </a:p>
          <a:p>
            <a:pPr>
              <a:lnSpc>
                <a:spcPct val="90000"/>
              </a:lnSpc>
            </a:pPr>
            <a:r>
              <a:rPr lang="en-US" altLang="en-US" sz="2800" dirty="0"/>
              <a:t>The state has a responsibility to protect its vulnerable populations.</a:t>
            </a:r>
          </a:p>
        </p:txBody>
      </p:sp>
      <p:grpSp>
        <p:nvGrpSpPr>
          <p:cNvPr id="9" name="Group 8"/>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75534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Lethal drugs</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The drugs required to end one’s life are known. </a:t>
            </a:r>
          </a:p>
          <a:p>
            <a:pPr lvl="0"/>
            <a:r>
              <a:rPr lang="en-US" dirty="0"/>
              <a:t>Physicians will be allowed to use </a:t>
            </a:r>
            <a:r>
              <a:rPr lang="en-US" b="1" dirty="0"/>
              <a:t>only </a:t>
            </a:r>
            <a:r>
              <a:rPr lang="en-US" dirty="0"/>
              <a:t>the lethal medications authorized by the Ministry of Health.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1031601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Pharmacy log</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Pharmacists should be required to file a report every time lethal medications are sold.</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507367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Conscientious objection</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Physicians should not be coerced into taking actions that conflict with their conscience. </a:t>
            </a:r>
          </a:p>
          <a:p>
            <a:pPr lvl="0"/>
            <a:r>
              <a:rPr lang="en-US" dirty="0"/>
              <a:t>No coercion should be involved in the process. </a:t>
            </a:r>
            <a:r>
              <a:rPr lang="en-US" b="1" dirty="0"/>
              <a:t>Conscientious objection</a:t>
            </a:r>
            <a:r>
              <a:rPr lang="en-US" dirty="0"/>
              <a:t> should be respected.</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1201156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Monitoring and Control Committee</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A medical association committee should be established to investigate underlying facts of reported cases, to explore whether there were cases which did not comply with the guidelines, and to inquire whether there were unreported cases.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4173701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Sanctions</a:t>
            </a:r>
            <a:endParaRPr lang="en-GB" b="1" dirty="0"/>
          </a:p>
        </p:txBody>
      </p:sp>
      <p:sp>
        <p:nvSpPr>
          <p:cNvPr id="6" name="Content Placeholder 2"/>
          <p:cNvSpPr>
            <a:spLocks noGrp="1"/>
          </p:cNvSpPr>
          <p:nvPr>
            <p:ph idx="1"/>
          </p:nvPr>
        </p:nvSpPr>
        <p:spPr>
          <a:xfrm>
            <a:off x="457200" y="1200151"/>
            <a:ext cx="8229600" cy="3394472"/>
          </a:xfrm>
        </p:spPr>
        <p:txBody>
          <a:bodyPr>
            <a:normAutofit fontScale="77500" lnSpcReduction="20000"/>
          </a:bodyPr>
          <a:lstStyle/>
          <a:p>
            <a:pPr lvl="0"/>
            <a:r>
              <a:rPr lang="en-US" dirty="0"/>
              <a:t>Significant sanctions should be taken to punish health-care professionals who violate the guidelines, fail to consult with other physicians or to file reports, or engage in involuntary termination of life without the patient’s consent or with incompetent patients. </a:t>
            </a:r>
          </a:p>
          <a:p>
            <a:pPr lvl="0"/>
            <a:r>
              <a:rPr lang="en-US" dirty="0"/>
              <a:t>Physicians who fail to comply with the guidelines should be charged, and procedures to sanction them should be enforced by the medical disciplinary tribunal. </a:t>
            </a:r>
          </a:p>
          <a:p>
            <a:pPr lvl="0"/>
            <a:r>
              <a:rPr lang="en-US" dirty="0"/>
              <a:t>The sanctions should be significant and include revocation of the physician’s medical license.</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442271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Annual report</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An </a:t>
            </a:r>
            <a:r>
              <a:rPr lang="en-US" b="1" dirty="0"/>
              <a:t>annual report</a:t>
            </a:r>
            <a:r>
              <a:rPr lang="en-US" dirty="0"/>
              <a:t> should be published documenting all cases of aid-in-dying.</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1997923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28496" y="1219198"/>
            <a:ext cx="4740166" cy="2511973"/>
            <a:chOff x="736834" y="3361839"/>
            <a:chExt cx="2659117" cy="1384995"/>
          </a:xfrm>
        </p:grpSpPr>
        <p:sp>
          <p:nvSpPr>
            <p:cNvPr id="5" name="Rounded Rectangle 4"/>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736834" y="3361839"/>
              <a:ext cx="2659117" cy="1374529"/>
            </a:xfrm>
            <a:prstGeom prst="rect">
              <a:avLst/>
            </a:prstGeom>
          </p:spPr>
          <p:txBody>
            <a:bodyPr wrap="square">
              <a:spAutoFit/>
            </a:bodyPr>
            <a:lstStyle/>
            <a:p>
              <a:pPr algn="ctr"/>
              <a:r>
                <a:rPr lang="en-GB" sz="3600" i="1" dirty="0">
                  <a:solidFill>
                    <a:srgbClr val="C00000"/>
                  </a:solidFill>
                  <a:latin typeface="Segoe UI" panose="020B0502040204020203" pitchFamily="34" charset="0"/>
                  <a:cs typeface="Segoe UI" panose="020B0502040204020203" pitchFamily="34" charset="0"/>
                </a:rPr>
                <a:t>Jersey </a:t>
              </a:r>
            </a:p>
            <a:p>
              <a:pPr algn="ctr"/>
              <a:r>
                <a:rPr lang="en-GB" sz="3600" i="1" dirty="0">
                  <a:solidFill>
                    <a:srgbClr val="C00000"/>
                  </a:solidFill>
                  <a:latin typeface="Segoe UI" panose="020B0502040204020203" pitchFamily="34" charset="0"/>
                  <a:cs typeface="Segoe UI" panose="020B0502040204020203" pitchFamily="34" charset="0"/>
                </a:rPr>
                <a:t>assisted dying </a:t>
              </a:r>
            </a:p>
            <a:p>
              <a:pPr algn="ctr"/>
              <a:r>
                <a:rPr lang="en-GB" sz="3600" i="1" dirty="0">
                  <a:solidFill>
                    <a:srgbClr val="C00000"/>
                  </a:solidFill>
                  <a:latin typeface="Segoe UI" panose="020B0502040204020203" pitchFamily="34" charset="0"/>
                  <a:cs typeface="Segoe UI" panose="020B0502040204020203" pitchFamily="34" charset="0"/>
                </a:rPr>
                <a:t>citizens’ jury</a:t>
              </a:r>
            </a:p>
            <a:p>
              <a:pPr algn="ctr"/>
              <a:endParaRPr lang="en-GB" sz="1400" i="1" dirty="0">
                <a:solidFill>
                  <a:srgbClr val="C00000"/>
                </a:solidFill>
                <a:latin typeface="Segoe UI" panose="020B0502040204020203" pitchFamily="34" charset="0"/>
                <a:cs typeface="Segoe UI" panose="020B0502040204020203" pitchFamily="34" charset="0"/>
              </a:endParaRPr>
            </a:p>
            <a:p>
              <a:pPr algn="ctr"/>
              <a:r>
                <a:rPr lang="en-GB" sz="28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81483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Competency, voluntariness</a:t>
            </a:r>
            <a:endParaRPr lang="en-GB" dirty="0"/>
          </a:p>
        </p:txBody>
      </p:sp>
      <p:sp>
        <p:nvSpPr>
          <p:cNvPr id="8" name="Content Placeholder 2"/>
          <p:cNvSpPr>
            <a:spLocks noGrp="1"/>
          </p:cNvSpPr>
          <p:nvPr>
            <p:ph idx="1"/>
          </p:nvPr>
        </p:nvSpPr>
        <p:spPr>
          <a:xfrm>
            <a:off x="457200" y="1200151"/>
            <a:ext cx="8229600" cy="3394472"/>
          </a:xfrm>
        </p:spPr>
        <p:txBody>
          <a:bodyPr>
            <a:normAutofit/>
          </a:bodyPr>
          <a:lstStyle/>
          <a:p>
            <a:pPr lvl="0"/>
            <a:r>
              <a:rPr lang="en-US" sz="2800" dirty="0"/>
              <a:t>The patient expressly wishes to end his or her life and has made a signed declaration to that effect.</a:t>
            </a:r>
          </a:p>
          <a:p>
            <a:pPr lvl="0"/>
            <a:r>
              <a:rPr lang="en-US" sz="2800" dirty="0"/>
              <a:t>The expressed wish to die should be </a:t>
            </a:r>
            <a:r>
              <a:rPr lang="en-US" sz="2800" b="1" dirty="0"/>
              <a:t>voluntary</a:t>
            </a:r>
            <a:r>
              <a:rPr lang="en-US" sz="2800" dirty="0"/>
              <a:t>, made in a </a:t>
            </a:r>
            <a:r>
              <a:rPr lang="en-US" sz="2800" b="1" dirty="0"/>
              <a:t>sound mind</a:t>
            </a:r>
            <a:r>
              <a:rPr lang="en-US" sz="2800" dirty="0"/>
              <a:t>, and signed in the presence of a witness who is not related to the patient’s family nor to the medical team that treats him/her. </a:t>
            </a:r>
            <a:endParaRPr lang="en-GB" sz="2800"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717647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Pressure-free</a:t>
            </a:r>
            <a:endParaRPr lang="en-GB" dirty="0"/>
          </a:p>
        </p:txBody>
      </p:sp>
      <p:sp>
        <p:nvSpPr>
          <p:cNvPr id="8" name="Content Placeholder 2"/>
          <p:cNvSpPr>
            <a:spLocks noGrp="1"/>
          </p:cNvSpPr>
          <p:nvPr>
            <p:ph idx="1"/>
          </p:nvPr>
        </p:nvSpPr>
        <p:spPr>
          <a:xfrm>
            <a:off x="457200" y="1200151"/>
            <a:ext cx="8229600" cy="3394472"/>
          </a:xfrm>
        </p:spPr>
        <p:txBody>
          <a:bodyPr>
            <a:normAutofit/>
          </a:bodyPr>
          <a:lstStyle/>
          <a:p>
            <a:r>
              <a:rPr lang="en-US" sz="2800" dirty="0"/>
              <a:t>The decision should </a:t>
            </a:r>
            <a:r>
              <a:rPr lang="en-US" sz="2800" b="1" u="sng" dirty="0"/>
              <a:t>not</a:t>
            </a:r>
            <a:r>
              <a:rPr lang="en-US" sz="2800" dirty="0"/>
              <a:t> be made by the patient’s family or as a result of family pressures.</a:t>
            </a:r>
          </a:p>
          <a:p>
            <a:r>
              <a:rPr lang="en-US" dirty="0"/>
              <a:t>It is the task of social workers to examine to what extent the patient is affected by external pressures. </a:t>
            </a:r>
            <a:r>
              <a:rPr lang="en-US" sz="2800" dirty="0"/>
              <a:t> </a:t>
            </a:r>
            <a:endParaRPr lang="en-GB" sz="2000"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578813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Cooling off period</a:t>
            </a:r>
          </a:p>
        </p:txBody>
      </p:sp>
      <p:sp>
        <p:nvSpPr>
          <p:cNvPr id="6" name="Content Placeholder 2"/>
          <p:cNvSpPr>
            <a:spLocks noGrp="1"/>
          </p:cNvSpPr>
          <p:nvPr>
            <p:ph idx="1"/>
          </p:nvPr>
        </p:nvSpPr>
        <p:spPr>
          <a:xfrm>
            <a:off x="457200" y="1200151"/>
            <a:ext cx="8229600" cy="3394472"/>
          </a:xfrm>
        </p:spPr>
        <p:txBody>
          <a:bodyPr>
            <a:normAutofit lnSpcReduction="10000"/>
          </a:bodyPr>
          <a:lstStyle/>
          <a:p>
            <a:r>
              <a:rPr lang="en-US" dirty="0"/>
              <a:t>Physician-Assisted Suicide should not be rushed. </a:t>
            </a:r>
          </a:p>
          <a:p>
            <a:r>
              <a:rPr lang="en-US" dirty="0"/>
              <a:t>The patient should state this wish repeatedly over a period of time. </a:t>
            </a:r>
          </a:p>
          <a:p>
            <a:r>
              <a:rPr lang="en-US" dirty="0"/>
              <a:t>It is suggested that a period of not less than </a:t>
            </a:r>
            <a:r>
              <a:rPr lang="en-US" b="1" dirty="0"/>
              <a:t>14 days </a:t>
            </a:r>
            <a:r>
              <a:rPr lang="en-US" dirty="0"/>
              <a:t>has to elapse since the day on which the person’s declaration took effect. </a:t>
            </a:r>
            <a:r>
              <a:rPr lang="en-US" sz="2400" dirty="0"/>
              <a:t>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686768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Second opinion</a:t>
            </a:r>
            <a:endParaRPr lang="en-GB" b="1" dirty="0"/>
          </a:p>
        </p:txBody>
      </p:sp>
      <p:sp>
        <p:nvSpPr>
          <p:cNvPr id="6" name="Content Placeholder 2"/>
          <p:cNvSpPr>
            <a:spLocks noGrp="1"/>
          </p:cNvSpPr>
          <p:nvPr>
            <p:ph idx="1"/>
          </p:nvPr>
        </p:nvSpPr>
        <p:spPr>
          <a:xfrm>
            <a:off x="427383" y="914400"/>
            <a:ext cx="8229600" cy="4616928"/>
          </a:xfrm>
        </p:spPr>
        <p:txBody>
          <a:bodyPr>
            <a:noAutofit/>
          </a:bodyPr>
          <a:lstStyle/>
          <a:p>
            <a:r>
              <a:rPr lang="en-US" sz="2400" dirty="0"/>
              <a:t>The decision-making process should include a second opinion in order to verify the medical diagnosis, minimize the chances of misdiagnosis, and in order to allow the probing of other medical options. </a:t>
            </a:r>
          </a:p>
          <a:p>
            <a:r>
              <a:rPr lang="en-US" sz="2400" dirty="0"/>
              <a:t>A specialist who is not dependent on the first physician should provide the second opinion. </a:t>
            </a:r>
          </a:p>
          <a:p>
            <a:r>
              <a:rPr lang="en-US" sz="2400" b="1" dirty="0"/>
              <a:t>The expert physician has a dual responsibility</a:t>
            </a:r>
            <a:r>
              <a:rPr lang="en-US" sz="2400" dirty="0"/>
              <a:t>: The expert needs to verify that the patient’s desire to die is genuine and voluntary, and that the attending physician was correct in the diagnosis that s/he made that the patient is, indeed, suffering from an incurable and irreversible disease. </a:t>
            </a:r>
            <a:endParaRPr lang="en-GB" sz="2400"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514155"/>
            </a:xfrm>
            <a:prstGeom prst="rect">
              <a:avLst/>
            </a:prstGeom>
          </p:spPr>
          <p:txBody>
            <a:bodyPr wrap="square">
              <a:spAutoFit/>
            </a:bodyPr>
            <a:lstStyle/>
            <a:p>
              <a:pPr algn="ctr"/>
              <a:endParaRPr lang="en-GB" sz="1200" i="1" dirty="0">
                <a:solidFill>
                  <a:srgbClr val="C00000"/>
                </a:solidFill>
                <a:latin typeface="Segoe UI" panose="020B0502040204020203" pitchFamily="34" charset="0"/>
                <a:cs typeface="Segoe UI" panose="020B0502040204020203" pitchFamily="34" charset="0"/>
              </a:endParaRPr>
            </a:p>
          </p:txBody>
        </p:sp>
      </p:grpSp>
    </p:spTree>
    <p:extLst>
      <p:ext uri="{BB962C8B-B14F-4D97-AF65-F5344CB8AC3E}">
        <p14:creationId xmlns:p14="http://schemas.microsoft.com/office/powerpoint/2010/main" val="67522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Ensuring physician’s independence</a:t>
            </a:r>
            <a:endParaRPr lang="en-GB" b="1" dirty="0"/>
          </a:p>
        </p:txBody>
      </p:sp>
      <p:sp>
        <p:nvSpPr>
          <p:cNvPr id="6" name="Content Placeholder 2"/>
          <p:cNvSpPr>
            <a:spLocks noGrp="1"/>
          </p:cNvSpPr>
          <p:nvPr>
            <p:ph idx="1"/>
          </p:nvPr>
        </p:nvSpPr>
        <p:spPr>
          <a:xfrm>
            <a:off x="457200" y="1200151"/>
            <a:ext cx="8229600" cy="3394472"/>
          </a:xfrm>
        </p:spPr>
        <p:txBody>
          <a:bodyPr/>
          <a:lstStyle/>
          <a:p>
            <a:r>
              <a:rPr lang="en-US" dirty="0"/>
              <a:t>It is advisable that the identity of the consultant be determined by a committee of specialists who will review the request for physician-assisted suicide.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784830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Palliative care</a:t>
            </a:r>
            <a:endParaRPr lang="en-GB" b="1" dirty="0"/>
          </a:p>
        </p:txBody>
      </p:sp>
      <p:sp>
        <p:nvSpPr>
          <p:cNvPr id="6" name="Content Placeholder 2"/>
          <p:cNvSpPr>
            <a:spLocks noGrp="1"/>
          </p:cNvSpPr>
          <p:nvPr>
            <p:ph idx="1"/>
          </p:nvPr>
        </p:nvSpPr>
        <p:spPr>
          <a:xfrm>
            <a:off x="457200" y="1200151"/>
            <a:ext cx="8229600" cy="3394472"/>
          </a:xfrm>
        </p:spPr>
        <p:txBody>
          <a:bodyPr>
            <a:normAutofit fontScale="85000" lnSpcReduction="20000"/>
          </a:bodyPr>
          <a:lstStyle/>
          <a:p>
            <a:r>
              <a:rPr lang="en-US" dirty="0"/>
              <a:t>At times the patient’s decision might be influenced by severe pain, and therefore the role of </a:t>
            </a:r>
            <a:r>
              <a:rPr lang="en-US" b="1" dirty="0"/>
              <a:t>palliative care </a:t>
            </a:r>
            <a:r>
              <a:rPr lang="en-US" dirty="0"/>
              <a:t>can be, and is, crucial.</a:t>
            </a:r>
          </a:p>
          <a:p>
            <a:r>
              <a:rPr lang="en-US" dirty="0"/>
              <a:t>The attending physician should inform the patient of all feasible alternatives, and s/he should consult a palliative care specialist who will inform the patient about relevant measures to help the patient cope with pain and suffering, including comfort care, hospice care and pain control.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081114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Communication</a:t>
            </a:r>
            <a:endParaRPr lang="en-GB" b="1" dirty="0"/>
          </a:p>
        </p:txBody>
      </p:sp>
      <p:sp>
        <p:nvSpPr>
          <p:cNvPr id="6" name="Content Placeholder 2"/>
          <p:cNvSpPr>
            <a:spLocks noGrp="1"/>
          </p:cNvSpPr>
          <p:nvPr>
            <p:ph idx="1"/>
          </p:nvPr>
        </p:nvSpPr>
        <p:spPr>
          <a:xfrm>
            <a:off x="457200" y="1200151"/>
            <a:ext cx="8229600" cy="3394472"/>
          </a:xfrm>
        </p:spPr>
        <p:txBody>
          <a:bodyPr>
            <a:normAutofit lnSpcReduction="10000"/>
          </a:bodyPr>
          <a:lstStyle/>
          <a:p>
            <a:pPr lvl="0"/>
            <a:r>
              <a:rPr lang="en-US" dirty="0"/>
              <a:t>The patient must be informed of his or her situation, the limited prognosis for recovery, the expected escalation of his/her disease, and the degree of suffering that may be involved. </a:t>
            </a:r>
          </a:p>
          <a:p>
            <a:pPr lvl="0"/>
            <a:r>
              <a:rPr lang="en-US" dirty="0"/>
              <a:t>There must be an exchange of information between physicians and patients.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1523153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6EBEA7BE-A311-4E9D-8854-0352DB49545F}"/>
    </a:ext>
  </a:extLst>
</a:theme>
</file>

<file path=ppt/theme/theme3.xml><?xml version="1.0" encoding="utf-8"?>
<a:theme xmlns:a="http://schemas.openxmlformats.org/drawingml/2006/main" name="3_Map">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21EB0679-41EA-40E9-903F-A23B95DDC27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rm_x0020_can_x0020_be_x0020_submitted_x0020_by xmlns="f906fbab-2f75-4c55-9947-54e5e7fb542c"/>
    <P_x0020__x0026__x0020_E_x0020_subcategories xmlns="f906fbab-2f75-4c55-9947-54e5e7fb542c" xsi:nil="true"/>
    <Could_x0020_this_x0020_be_x0020_a_x0020_web_x0020_page_x003f_ xmlns="f906fbab-2f75-4c55-9947-54e5e7fb542c">No</Could_x0020_this_x0020_be_x0020_a_x0020_web_x0020_page_x003f_>
    <Form_x0020__x002d__x0020_no_x0020_of_x0020_pages xmlns="f906fbab-2f75-4c55-9947-54e5e7fb542c">26</Form_x0020__x002d__x0020_no_x0020_of_x0020_pages>
    <Document_x0020_type xmlns="f906fbab-2f75-4c55-9947-54e5e7fb542c">Marketing material</Document_x0020_type>
    <Is_x0020_this_x0020_an_x0020_infographic_x003f_ xmlns="f906fbab-2f75-4c55-9947-54e5e7fb542c">false</Is_x0020_this_x0020_an_x0020_infographic_x003f_>
    <Review_x0020_date_x0020__x002d__x0020_for_x0020_updating_x0020_or_x0020_deleteing_x0020_from_x0020_site xmlns="f906fbab-2f75-4c55-9947-54e5e7fb542c" xsi:nil="true"/>
    <Department_x0020__x0028_new_x0029_ xmlns="f906fbab-2f75-4c55-9947-54e5e7fb542c">4</Department_x0020__x0028_new_x0029_>
    <Is_x0020_document_x0020_on_x0020_another_x0020_website_x003f__x0020_eg_x0020_States_x0020_Assembly xmlns="f906fbab-2f75-4c55-9947-54e5e7fb542c">false</Is_x0020_document_x0020_on_x0020_another_x0020_website_x003f__x0020_eg_x0020_States_x0020_Assembly>
    <Summary_x0020_text_x0020_for_x0020_PDFs xmlns="f906fbab-2f75-4c55-9947-54e5e7fb542c" xsi:nil="true"/>
    <PDF_x0020_tagged_x0020_for_x0020_accessibilty xmlns="f906fbab-2f75-4c55-9947-54e5e7fb542c">Auto tagged</PDF_x0020_tagged_x0020_for_x0020_accessibilty>
    <Scanned_x0020_PDF xmlns="f906fbab-2f75-4c55-9947-54e5e7fb542c">No</Scanned_x0020_PDF>
    <Additional_x0020_attachments_x0020_submitted_x0020_with_x0020_form_x003f_ xmlns="f906fbab-2f75-4c55-9947-54e5e7fb542c" xsi:nil="true"/>
    <Copyright xmlns="f906fbab-2f75-4c55-9947-54e5e7fb542c">Owned by States of Jersey</Copyright>
  </documentManagement>
</p:properties>
</file>

<file path=customXml/item2.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17" ma:contentTypeDescription="" ma:contentTypeScope="" ma:versionID="f3807b45cc2de738d6a60e28a7d7f459">
  <xsd:schema xmlns:xsd="http://www.w3.org/2001/XMLSchema" xmlns:xs="http://www.w3.org/2001/XMLSchema" xmlns:p="http://schemas.microsoft.com/office/2006/metadata/properties" xmlns:ns2="f906fbab-2f75-4c55-9947-54e5e7fb542c" targetNamespace="http://schemas.microsoft.com/office/2006/metadata/properties" ma:root="true" ma:fieldsID="e9a00696ed1992c91ffde707491731e3" ns2:_="">
    <xsd:import namespace="f906fbab-2f75-4c55-9947-54e5e7fb542c"/>
    <xsd:element name="properties">
      <xsd:complexType>
        <xsd:sequence>
          <xsd:element name="documentManagement">
            <xsd:complexType>
              <xsd:all>
                <xsd:element ref="ns2:Form_x0020__x002d__x0020_no_x0020_of_x0020_pages"/>
                <xsd:element ref="ns2:Is_x0020_document_x0020_on_x0020_another_x0020_website_x003f__x0020_eg_x0020_States_x0020_Assembly" minOccurs="0"/>
                <xsd:element ref="ns2:Review_x0020_date_x0020__x002d__x0020_for_x0020_updating_x0020_or_x0020_deleteing_x0020_from_x0020_site" minOccurs="0"/>
                <xsd:element ref="ns2:Document_x0020_type"/>
                <xsd:element ref="ns2:Could_x0020_this_x0020_be_x0020_a_x0020_web_x0020_page_x003f_"/>
                <xsd:element ref="ns2:P_x0020__x0026__x0020_E_x0020_subcategories" minOccurs="0"/>
                <xsd:element ref="ns2:PDF_x0020_tagged_x0020_for_x0020_accessibilty"/>
                <xsd:element ref="ns2:Scanned_x0020_PDF"/>
                <xsd:element ref="ns2:Summary_x0020_text_x0020_for_x0020_PDFs" minOccurs="0"/>
                <xsd:element ref="ns2:Form_x0020_can_x0020_be_x0020_submitted_x0020_by" minOccurs="0"/>
                <xsd:element ref="ns2:Additional_x0020_attachments_x0020_submitted_x0020_with_x0020_form_x003f_" minOccurs="0"/>
                <xsd:element ref="ns2:Copyright"/>
                <xsd:element ref="ns2:Department_x0020__x0028_new_x0029_"/>
                <xsd:element ref="ns2:Is_x0020_this_x0020_an_x0020_infographi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Form_x0020__x002d__x0020_no_x0020_of_x0020_pages" ma:index="2" ma:displayName="No of pages" ma:description="Ensure number of pages is accurate" ma:internalName="Form_x0020__x002d__x0020_no_x0020_of_x0020_pages" ma:percentage="FALSE">
      <xsd:simpleType>
        <xsd:restriction base="dms:Number"/>
      </xsd:simpleType>
    </xsd:element>
    <xsd:element name="Is_x0020_document_x0020_on_x0020_another_x0020_website_x003f__x0020_eg_x0020_States_x0020_Assembly" ma:index="3" nillable="true" ma:displayName="Is document on another website? eg States Assembly" ma:default="0" ma:description="If document is on another website link to it instead of uploading duplicate document" ma:internalName="Is_x0020_document_x0020_on_x0020_another_x0020_website_x003f__x0020_eg_x0020_States_x0020_Assembly">
      <xsd:simpleType>
        <xsd:restriction base="dms:Boolean"/>
      </xsd:simpleType>
    </xsd:element>
    <xsd:element name="Review_x0020_date_x0020__x002d__x0020_for_x0020_updating_x0020_or_x0020_deleteing_x0020_from_x0020_site" ma:index="4" nillable="true" ma:displayName="Delete from site" ma:description="Fill this in as a reminder to update or delete PDF. You will not be sent a reminder but this will allow us to follow this up." ma:format="DateOnly" ma:internalName="Review_x0020_date_x0020__x002d__x0020_for_x0020_updating_x0020_or_x0020_deleteing_x0020_from_x0020_site">
      <xsd:simpleType>
        <xsd:restriction base="dms:DateTime"/>
      </xsd:simpleType>
    </xsd:element>
    <xsd:element name="Document_x0020_type" ma:index="5" ma:displayName="Document type" ma:description="document type" ma:format="Dropdown" ma:indexed="true" ma:internalName="Document_x0020_typ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Could_x0020_this_x0020_be_x0020_a_x0020_web_x0020_page_x003f_" ma:index="6" ma:displayName="Could this be a web page?" ma:format="Dropdown" ma:internalName="Could_x0020_this_x0020_be_x0020_a_x0020_web_x0020_page_x003f_">
      <xsd:simpleType>
        <xsd:restriction base="dms:Choice">
          <xsd:enumeration value="Yes, but I don't have the time"/>
          <xsd:enumeration value="No"/>
        </xsd:restriction>
      </xsd:simpleType>
    </xsd:element>
    <xsd:element name="P_x0020__x0026__x0020_E_x0020_subcategories" ma:index="7" nillable="true" ma:displayName="P &amp; E subcategories" ma:format="Dropdown" ma:internalName="P_x0020__x0026__x0020_E_x0020_subcategories">
      <xsd:simpleType>
        <xsd:restriction base="dms:Choice">
          <xsd:enumeration value="Environment"/>
          <xsd:enumeration value="Building control documents"/>
          <xsd:enumeration value="Consultation documents and responses"/>
          <xsd:enumeration value="Development control docs"/>
          <xsd:enumeration value="High hedges"/>
          <xsd:enumeration value="Historic buildings"/>
          <xsd:enumeration value="Island plan documents"/>
          <xsd:enumeration value="Miscellaneous documents"/>
          <xsd:enumeration value="PAP MM minutes and agendas"/>
          <xsd:enumeration value="Planning obligation agreements"/>
          <xsd:enumeration value="POSH street life"/>
          <xsd:enumeration value="Public enquiry documents"/>
          <xsd:enumeration value="Reports and publications"/>
          <xsd:enumeration value="Supplementary planning guidance"/>
          <xsd:enumeration value="Enviroment Protection"/>
          <xsd:enumeration value="Eco-Active"/>
          <xsd:enumeration value="Fish and marine"/>
          <xsd:enumeration value="Vet"/>
          <xsd:enumeration value="Policy &amp; Awareness"/>
          <xsd:enumeration value="Waste, Oil &amp; Water"/>
          <xsd:enumeration value="Countryside"/>
        </xsd:restriction>
      </xsd:simpleType>
    </xsd:element>
    <xsd:element name="PDF_x0020_tagged_x0020_for_x0020_accessibilty" ma:index="8" ma:displayName="PDF tagged for accessibilty (people with disabilities)" ma:default="No" ma:description="To allow screen readers to read and navigate around PDFs easily PDFs should be tagged. This can be done automatically with Adobe Acrobat (not Reader) but does require manual tagging where there are images, logos and graphs. If you do not know what tagging is, you probably aren't doing it." ma:format="RadioButtons" ma:internalName="PDF_x0020_tagged_x0020_for_x0020_accessibilty">
      <xsd:simpleType>
        <xsd:restriction base="dms:Choice">
          <xsd:enumeration value="No"/>
          <xsd:enumeration value="Auto tagged"/>
          <xsd:enumeration value="Auto and manually tagged"/>
        </xsd:restriction>
      </xsd:simpleType>
    </xsd:element>
    <xsd:element name="Scanned_x0020_PDF" ma:index="9"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Summary_x0020_text_x0020_for_x0020_PDFs" ma:index="10" nillable="true" ma:displayName="Summary text for PDFs" ma:description="This field should be filled in if uploading a legally required scanned document. Please enter a summary description of the document. This will be used by our internal search engine as the teaser text when displayed in search results.&#10;Summary should be between 20-30 words." ma:internalName="Summary_x0020_text_x0020_for_x0020_PDFs">
      <xsd:simpleType>
        <xsd:restriction base="dms:Note">
          <xsd:maxLength value="255"/>
        </xsd:restriction>
      </xsd:simpleType>
    </xsd:element>
    <xsd:element name="Form_x0020_can_x0020_be_x0020_submitted_x0020_by" ma:index="11" nillable="true" ma:displayName="Form can be submitted by" ma:internalName="Form_x0020_can_x0020_be_x0020_submitted_x0020_by">
      <xsd:complexType>
        <xsd:complexContent>
          <xsd:extension base="dms:MultiChoice">
            <xsd:sequence>
              <xsd:element name="Value" maxOccurs="unbounded" minOccurs="0" nillable="true">
                <xsd:simpleType>
                  <xsd:restriction base="dms:Choice">
                    <xsd:enumeration value="Email"/>
                    <xsd:enumeration value="Fax"/>
                    <xsd:enumeration value="Post"/>
                    <xsd:enumeration value="Online"/>
                  </xsd:restriction>
                </xsd:simpleType>
              </xsd:element>
            </xsd:sequence>
          </xsd:extension>
        </xsd:complexContent>
      </xsd:complexType>
    </xsd:element>
    <xsd:element name="Additional_x0020_attachments_x0020_submitted_x0020_with_x0020_form_x003f_" ma:index="12" nillable="true" ma:displayName="Additional attachments submitted with form?" ma:description="eg. Map, plan, proof identity etc?" ma:internalName="Additional_x0020_attachments_x0020_submitted_x0020_with_x0020_form_x003f_">
      <xsd:simpleType>
        <xsd:restriction base="dms:Note">
          <xsd:maxLength value="255"/>
        </xsd:restriction>
      </xsd:simpleType>
    </xsd:element>
    <xsd:element name="Copyright" ma:index="13"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20" ma:displayName="Department" ma:list="{2f5bc5fb-88d0-4fac-840f-f89fcd501457}" ma:internalName="Department_x0020__x0028_new_x0029_" ma:showField="Title" ma:web="f8e0d1a5-2ada-400f-bddd-efa5689e750a">
      <xsd:simpleType>
        <xsd:restriction base="dms:Lookup"/>
      </xsd:simpleType>
    </xsd:element>
    <xsd:element name="Is_x0020_this_x0020_an_x0020_infographic_x003f_" ma:index="21" nillable="true" ma:displayName="Is this an infographic?" ma:default="0" ma:internalName="Is_x0020_this_x0020_an_x0020_infographi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CA62AB-3087-46AE-A2F3-597EA60F881C}">
  <ds:schemaRefs>
    <ds:schemaRef ds:uri="http://schemas.microsoft.com/office/2006/metadata/properties"/>
    <ds:schemaRef ds:uri="http://purl.org/dc/terms/"/>
    <ds:schemaRef ds:uri="5bddb93e-bf32-410c-8217-01ca6fadd2c9"/>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8A33DA8A-940B-46B5-8C60-C6123C6AEDD6}"/>
</file>

<file path=customXml/itemProps3.xml><?xml version="1.0" encoding="utf-8"?>
<ds:datastoreItem xmlns:ds="http://schemas.openxmlformats.org/officeDocument/2006/customXml" ds:itemID="{703C3E36-0DE2-4E5B-8E4A-51693CAD47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1689</TotalTime>
  <Words>1308</Words>
  <Application>Microsoft Office PowerPoint</Application>
  <PresentationFormat>On-screen Show (16:9)</PresentationFormat>
  <Paragraphs>171</Paragraphs>
  <Slides>26</Slides>
  <Notes>25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26</vt:i4>
      </vt:variant>
    </vt:vector>
  </HeadingPairs>
  <TitlesOfParts>
    <vt:vector size="36" baseType="lpstr">
      <vt:lpstr>Arial</vt:lpstr>
      <vt:lpstr>Calibri</vt:lpstr>
      <vt:lpstr>Calibri (Headings)</vt:lpstr>
      <vt:lpstr>Jacobs Chronos</vt:lpstr>
      <vt:lpstr>JacobsChronos</vt:lpstr>
      <vt:lpstr>Segoe UI</vt:lpstr>
      <vt:lpstr>Wingdings</vt:lpstr>
      <vt:lpstr>Office Theme</vt:lpstr>
      <vt:lpstr>Custom Design</vt:lpstr>
      <vt:lpstr>3_Map</vt:lpstr>
      <vt:lpstr>Guidelines for Physician-assisted Suicide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Involve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Physician-assisted Suicide</dc:title>
  <dc:creator>Sarah Allan</dc:creator>
  <cp:lastModifiedBy>Anna Hamon</cp:lastModifiedBy>
  <cp:revision>179</cp:revision>
  <dcterms:created xsi:type="dcterms:W3CDTF">2020-01-18T09:46:56Z</dcterms:created>
  <dcterms:modified xsi:type="dcterms:W3CDTF">2021-03-18T17:01:38Z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ies>
</file>