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notesSlides/notesSlide4.xml" ContentType="application/vnd.openxmlformats-officedocument.presentationml.notesSlide+xml"/>
  <Override PartName="/ppt/ink/ink13.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81" r:id="rId5"/>
    <p:sldMasterId id="2147483794" r:id="rId6"/>
  </p:sldMasterIdLst>
  <p:notesMasterIdLst>
    <p:notesMasterId r:id="rId19"/>
  </p:notesMasterIdLst>
  <p:sldIdLst>
    <p:sldId id="420" r:id="rId7"/>
    <p:sldId id="378" r:id="rId8"/>
    <p:sldId id="333" r:id="rId9"/>
    <p:sldId id="334" r:id="rId10"/>
    <p:sldId id="336" r:id="rId11"/>
    <p:sldId id="366" r:id="rId12"/>
    <p:sldId id="365" r:id="rId13"/>
    <p:sldId id="377" r:id="rId14"/>
    <p:sldId id="371" r:id="rId15"/>
    <p:sldId id="374" r:id="rId16"/>
    <p:sldId id="375" r:id="rId17"/>
    <p:sldId id="376" r:id="rId18"/>
  </p:sldIdLst>
  <p:sldSz cx="9144000" cy="5143500" type="screen16x9"/>
  <p:notesSz cx="6858000" cy="9144000"/>
  <p:defaultTextStyle>
    <a:defPPr>
      <a:defRPr lang="en-US"/>
    </a:defPPr>
    <a:lvl1pPr marL="0" algn="l" defTabSz="457130" rtl="0" eaLnBrk="1" latinLnBrk="0" hangingPunct="1">
      <a:defRPr sz="1800" kern="1200">
        <a:solidFill>
          <a:schemeClr val="tx1"/>
        </a:solidFill>
        <a:latin typeface="+mn-lt"/>
        <a:ea typeface="+mn-ea"/>
        <a:cs typeface="+mn-cs"/>
      </a:defRPr>
    </a:lvl1pPr>
    <a:lvl2pPr marL="457130" algn="l" defTabSz="457130" rtl="0" eaLnBrk="1" latinLnBrk="0" hangingPunct="1">
      <a:defRPr sz="1800" kern="1200">
        <a:solidFill>
          <a:schemeClr val="tx1"/>
        </a:solidFill>
        <a:latin typeface="+mn-lt"/>
        <a:ea typeface="+mn-ea"/>
        <a:cs typeface="+mn-cs"/>
      </a:defRPr>
    </a:lvl2pPr>
    <a:lvl3pPr marL="914265" algn="l" defTabSz="457130" rtl="0" eaLnBrk="1" latinLnBrk="0" hangingPunct="1">
      <a:defRPr sz="1800" kern="1200">
        <a:solidFill>
          <a:schemeClr val="tx1"/>
        </a:solidFill>
        <a:latin typeface="+mn-lt"/>
        <a:ea typeface="+mn-ea"/>
        <a:cs typeface="+mn-cs"/>
      </a:defRPr>
    </a:lvl3pPr>
    <a:lvl4pPr marL="1371396" algn="l" defTabSz="457130" rtl="0" eaLnBrk="1" latinLnBrk="0" hangingPunct="1">
      <a:defRPr sz="1800" kern="1200">
        <a:solidFill>
          <a:schemeClr val="tx1"/>
        </a:solidFill>
        <a:latin typeface="+mn-lt"/>
        <a:ea typeface="+mn-ea"/>
        <a:cs typeface="+mn-cs"/>
      </a:defRPr>
    </a:lvl4pPr>
    <a:lvl5pPr marL="1828529" algn="l" defTabSz="457130" rtl="0" eaLnBrk="1" latinLnBrk="0" hangingPunct="1">
      <a:defRPr sz="1800" kern="1200">
        <a:solidFill>
          <a:schemeClr val="tx1"/>
        </a:solidFill>
        <a:latin typeface="+mn-lt"/>
        <a:ea typeface="+mn-ea"/>
        <a:cs typeface="+mn-cs"/>
      </a:defRPr>
    </a:lvl5pPr>
    <a:lvl6pPr marL="2285658" algn="l" defTabSz="457130" rtl="0" eaLnBrk="1" latinLnBrk="0" hangingPunct="1">
      <a:defRPr sz="1800" kern="1200">
        <a:solidFill>
          <a:schemeClr val="tx1"/>
        </a:solidFill>
        <a:latin typeface="+mn-lt"/>
        <a:ea typeface="+mn-ea"/>
        <a:cs typeface="+mn-cs"/>
      </a:defRPr>
    </a:lvl6pPr>
    <a:lvl7pPr marL="2742788" algn="l" defTabSz="457130" rtl="0" eaLnBrk="1" latinLnBrk="0" hangingPunct="1">
      <a:defRPr sz="1800" kern="1200">
        <a:solidFill>
          <a:schemeClr val="tx1"/>
        </a:solidFill>
        <a:latin typeface="+mn-lt"/>
        <a:ea typeface="+mn-ea"/>
        <a:cs typeface="+mn-cs"/>
      </a:defRPr>
    </a:lvl7pPr>
    <a:lvl8pPr marL="3199920" algn="l" defTabSz="457130" rtl="0" eaLnBrk="1" latinLnBrk="0" hangingPunct="1">
      <a:defRPr sz="1800" kern="1200">
        <a:solidFill>
          <a:schemeClr val="tx1"/>
        </a:solidFill>
        <a:latin typeface="+mn-lt"/>
        <a:ea typeface="+mn-ea"/>
        <a:cs typeface="+mn-cs"/>
      </a:defRPr>
    </a:lvl8pPr>
    <a:lvl9pPr marL="3657052" algn="l" defTabSz="45713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udo Lemmens" initials="TL" lastIdx="3" clrIdx="0">
    <p:extLst>
      <p:ext uri="{19B8F6BF-5375-455C-9EA6-DF929625EA0E}">
        <p15:presenceInfo xmlns:p15="http://schemas.microsoft.com/office/powerpoint/2012/main" userId="cc64798e2b552a0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69312" autoAdjust="0"/>
  </p:normalViewPr>
  <p:slideViewPr>
    <p:cSldViewPr snapToGrid="0" snapToObjects="1">
      <p:cViewPr varScale="1">
        <p:scale>
          <a:sx n="111" d="100"/>
          <a:sy n="111" d="100"/>
        </p:scale>
        <p:origin x="1680" y="19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6T21:55:57.846"/>
    </inkml:context>
    <inkml:brush xml:id="br0">
      <inkml:brushProperty name="width" value="0.05" units="cm"/>
      <inkml:brushProperty name="height" value="0.05" units="cm"/>
      <inkml:brushProperty name="color" value="#E71224"/>
    </inkml:brush>
  </inkml:definitions>
  <inkml:trace contextRef="#ctx0" brushRef="#br0">915 27 24575,'-11'0'0,"-7"0"0,2 0 0,-5 0 0,7 3 0,-1-2 0,3 2 0,1-3 0,4 0 0,-4 0 0,0 3 0,-4-2 0,-6 6 0,-1-6 0,-6 4 0,0-1 0,0-3 0,5 6 0,3-6 0,5 2 0,0 0 0,0 1 0,0 0 0,1 0 0,2-1 0,-2 1 0,3 0 0,-1-1 0,-2 0 0,-3 2 0,4 0 0,-13 3 0,13-4 0,-5 1 0,4 2 0,3-7 0,-1 7 0,2-6 0,2 5 0,1-5 0,-1 2 0,1 0 0,3 2 0,-3-1 0,0 2 0,-1-2 0,-3 3 0,0 1 0,3-1 0,-3 0 0,4 1 0,-4-1 0,3-3 0,-3 2 0,4-2 0,-1 4 0,1-1 0,0 0 0,-1 1 0,1-1 0,-1 3 0,1-5 0,0 5 0,2-6 0,-1 3 0,2 1 0,0-1 0,0 0 0,1 0 0,-1 1 0,0-1 0,-3 0 0,6 1 0,-5-1 0,2 0 0,-4 4 0,4-3 0,-2 6 0,1-3 0,1 4 0,-2 0 0,2-4 0,-1 3 0,2-6 0,3 3 0,-3-1 0,2 1 0,-2 4 0,-1-3 0,4 1 0,-4-4 0,4 4 0,0-1 0,0-1 0,0 3 0,0-6 0,0 3 0,0-1 0,4-2 0,-4 3 0,4-4 0,-1 1 0,-2-1 0,2 0 0,0 0 0,-2 1 0,2-1 0,0 0 0,-2 1 0,2-1 0,-3 0 0,4 0 0,-3 1 0,5-1 0,-5 0 0,5 1 0,-2-4 0,0 2 0,0-2 0,-1 0 0,-2 3 0,5-6 0,-5 5 0,5-5 0,-2 2 0,4 0 0,-4 1 0,2 0 0,-2 3 0,7-6 0,-3 5 0,6-5 0,-6 5 0,3-5 0,-1 6 0,2-7 0,-1 7 0,3-6 0,3 6 0,5-2 0,0 0 0,5 4 0,-5-4 0,6 0 0,11-1 0,2-4 0,1 4 0,-4-3 0,1 9 0,-8-8 0,8 8 0,0-9 0,-9 3 0,3-4 0,-6 0 0,-5 0 0,6 0 0,-6 0 0,4 0 0,-13 0 0,7 0 0,-9 0 0,10 0 0,-5 0 0,11 0 0,-5 0 0,6 0 0,11 0 0,2 0 0,1 0 0,-10 0 0,-5 0 0,-11 0 0,5 0 0,-1 0 0,-4 3 0,5-2 0,-6 2 0,-1-3 0,1 0 0,0 3 0,5-2 0,3 2 0,-1-3 0,15 6 0,-18-4 0,18 3 0,-4-5 0,-2 0 0,7 0 0,12 0 0,-6 0 0,19 0 0,-11 0 0,1 0 0,-1 0 0,0 0 0,-10 0 0,7 0 0,3 0 0,14 0 0,0 0 0,8 0 0,-9 0 0,1 0 0,8 0 0,-19-5 0,8 3 0,-11-10 0,-10 11 0,-10-5 0,-11 6 0,-10 0 0,3 0 0,-6 0 0,3 0 0,-4 0 0,4 0 0,6 0 0,16 0 0,-2 0 0,8 0 0,-11 0 0,-10 0 0,2 0 0,-8 0 0,2 0 0,7 4 0,1-3 0,6 3 0,0-4 0,0 0 0,-6 0 0,5 5 0,-5-4 0,6 7 0,10-7 0,4 9 0,-1-9 0,9 5 0,-25-3 0,12-2 0,-4 2 0,8 3 0,22-4 0,-8 3 0,19-5 0,-8 0 0,0 0 0,7 0 0,-28 0 0,15 0 0,-19 0 0,1 0 0,-3 0 0,-11 0 0,0 0 0,0 0 0,0 0 0,-6 0 0,15 0 0,-12 0 0,24 0 0,-18 0 0,19 0 0,-20 0 0,9 0 0,0 0 0,-8-4 0,18 3 0,-7-3 0,21 4 0,-8-6 0,8-1 0,-22-1 0,-8 3 0,-12 5 0,-7-4 0,1 3 0,16-2 0,5-3 0,16 5 0,0-5 0,-10 6 0,-3-4 0,-11 3 0,0-3 0,-6 4 0,-2 0 0,-5 0 0,0 0 0,-1 0 0,1 0 0,0 0 0,-4 0 0,3 0 0,-3 0 0,4 0 0,6 0 0,-5 3 0,10-2 0,-3 2 0,15-3 0,4 0 0,10 0 0,0 0 0,1-6 0,10 5 0,2-12 0,22 4 0,-7-7 0,7 7 0,-21 2 0,-3 1 0,-11 5 0,0-11 0,11 11 0,-8-11 0,8 5 0,-11-1 0,1 2 0,-1 6 0,-11 0 0,-2 0 0,-11 0 0,0 0 0,-6 0 0,-1 0 0,-1 0 0,-3 0 0,9 0 0,-4 0 0,17 0 0,-8 0 0,18 0 0,-18 0 0,-2 0 0,-9-3 0,-2 2 0,4-6 0,0 6 0,-2-3 0,-5 4 0,0-4 0,-1 4 0,1-4 0,6 0 0,-8 3 0,3-7 0,-5 4 0,0-3 0,4 0 0,-7-1 0,2 1 0,-6-1 0,3 1 0,4 0 0,-3-4 0,2 3 0,-6-3 0,3 7 0,-6-3 0,5 3 0,-5-7 0,5 6 0,-5-4 0,2 4 0,1-2 0,-3-4 0,2 3 0,-3-3 0,0 4 0,3 3 0,-2-3 0,2 3 0,-3-3 0,0-1 0,0 1 0,0-1 0,0 1 0,-3 0 0,-1-1 0,-4 1 0,1-1 0,-1 1 0,1 3 0,0-3 0,-1 3 0,-3-3 0,0-1 0,-1 1 0,2 3 0,2-3 0,1 3 0,-1 0 0,1 1 0,3-1 0,-3 4 0,3-7 0,-6 3 0,-2-3 0,0-1 0,-1 1 0,4 3 0,-1-3 0,-1 3 0,3-4 0,-3 1 0,4 3 0,-1-3 0,1 7 0,-1-4 0,1 1 0,-1 2 0,1-5 0,-4 1 0,0 1 0,-1-2 0,-2 5 0,3-6 0,-4 3 0,0-3 0,-6 3 0,-1-4 0,-17 1 0,-13-12 0,-25 2 0,28 2 0,-3-1 0,0 2 0,1 1 0,-28-6 0,7 4 0,47 12 0,-3 2 0,18-3 0,-7 4 0,7 0 0,-6 0 0,5 0 0,3 0 0,-6-3 0,2 2 0,1-2 0,0 3 0,3 0 0,1-3 0,-10 2 0,-1-2 0,-11 3 0,-20 0 0,-6 0 0,-11 0 0,3 0 0,21 0 0,9 0 0,12 0 0,1 0 0,3 0 0,-3 0 0,5 0 0,-6 0 0,-1 0 0,0 0 0,-5 0 0,5 0 0,-6 0 0,-22 0 0,-5 0 0,-22 0 0,11 0 0,-8 0 0,-2 0 0,-14 0 0,40 0 0,-1 0 0,1 0 0,-1 0 0,1 0 0,0 0 0,-6 0 0,0 0 0,4 0 0,1 0 0,-40 0 0,18 0 0,20 0 0,12 0 0,-9-6 0,8-2 0,-21 1 0,8 1 0,3 2 0,2 3 0,-13-3 0,-16 4 0,29 0 0,-1 0 0,0 0 0,1 0 0,-40 0 0,-8 0 0,40 0 0,-13 0 0,30 0 0,-12 0 0,-10 0 0,8 0 0,-8 0 0,11 0 0,-1 0 0,12 0 0,8 0 0,12 0 0,0 0 0,-1 0 0,-17 0 0,-3 0 0,-10 0 0,0 0 0,-11-7 0,18 1 0,-15-2 0,29 0 0,-8 7 0,11-3 0,0-1 0,0 4 0,5-3 0,-3 0 0,10 3 0,-22-3 0,13 0 0,-25 3 0,9-4 0,-1 1 0,-7 3 0,18-3 0,-8 0 0,0 3 0,8-8 0,-8 8 0,11-3 0,0 4 0,6-3 0,4 2 0,4-2 0,3 3 0,-4-4 0,0 4 0,0-4 0,1 4 0,-1-3 0,0 2 0,0-2 0,0 3 0,4 0 0,-3 0 0,2-3 0,-3 2 0,4-3 0,0 4 0,0 0 0,0 0 0,-1 0 0,-8 0 0,11 0 0,-11 0 0,8 0 0,-3-3 0,1 2 0,-7-2 0,-1 3 0,-6 0 0,-11 0 0,8 0 0,-2 0 0,15 0 0,8 0 0,2 0 0,1 0 0,-4 0 0,0 0 0,-10 0 0,-1 0 0,-6 0 0,9 0 0,2 0 0,10 0 0,-4-3 0,3 2 0,-3-2 0,4 3 0,-1 0 0,-3 0 0,0 0 0,-4 0 0,-6 0 0,5 0 0,-1 0 0,3 0 0,2 0 0,1 0 0,0 0 0,3 0 0,1 0 0,-4 0 0,3 0 0,-6 0 0,6 0 0,-3 0 0,4 0 0,-1 0 0,1 0 0,0 0 0,-1 0 0,-3 0 0,3 0 0,-3 0 0,4 0 0,3 0 0,1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6T22:53:47.285"/>
    </inkml:context>
    <inkml:brush xml:id="br0">
      <inkml:brushProperty name="width" value="0.025" units="cm"/>
      <inkml:brushProperty name="height" value="0.025" units="cm"/>
      <inkml:brushProperty name="color" value="#E71224"/>
    </inkml:brush>
  </inkml:definitions>
  <inkml:trace contextRef="#ctx0" brushRef="#br0">1774 27 24575,'-16'0'0,"4"0"0,-9 0 0,4 5 0,-6 1 0,0 6 0,1-1 0,-1 0 0,0 0 0,0 1 0,1-6 0,-7 4 0,4-3 0,-10 5 0,11-1 0,-11 1 0,10 0 0,-4 0 0,0-6 0,5 4 0,-5-4 0,12 0 0,-5-1 0,5 0 0,0-3 0,-5 3 0,10-5 0,-9 5 0,9-4 0,-9 4 0,3-5 0,1 0 0,-4 5 0,9-4 0,-10 4 0,11-5 0,-5 5 0,5-4 0,-5 4 0,4-5 0,-4 0 0,6 0 0,-1 0 0,1 0 0,-1 0 0,0 0 0,1 0 0,-6 0 0,4 0 0,-4 0 0,0 0 0,-1 0 0,-6 5 0,6-4 0,-5 4 0,5-5 0,-6 5 0,1-4 0,-7 4 0,4 0 0,-4-3 0,7 8 0,-1-9 0,0 9 0,0-9 0,1 4 0,-1 0 0,0-3 0,0 8 0,1-9 0,4 4 0,-3 0 0,4-4 0,-6 9 0,6-9 0,-5 10 0,5-10 0,-6 9 0,6-4 0,-15 10 0,13-4 0,-14-1 0,15-1 0,-3-4 0,9 5 0,-9-5 0,9 3 0,-4-3 0,5 0 0,6 3 0,0-3 0,5 4 0,0 1 0,0-1 0,0 1 0,0-1 0,0 0 0,4 1 0,2-5 0,5 3 0,-1-3 0,1 4 0,-1-4 0,0 3 0,6-8 0,-4 9 0,9-9 0,-4 8 0,6-2 0,6-1 0,-5 4 0,5-4 0,0 6 0,1-6 0,7 5 0,-7-4 0,5-1 0,-4 5 0,6-10 0,-7 9 0,5-3 0,-5 0 0,7 3 0,0-8 0,-1 9 0,1-10 0,0 4 0,7-5 0,-6 0 0,13 0 0,-6 0 0,8 6 0,-1-4 0,1 3 0,-1-5 0,1 0 0,-1 6 0,1-4 0,23 9 0,-25-9 0,23 3 0,-29-5 0,8 6 0,-8-4 0,6 4 0,-13-6 0,13 0 0,-12 0 0,11 0 0,-11 0 0,5 0 0,-1 0 0,-4 0 0,4 0 0,-6 0 0,0 0 0,-7 0 0,5 0 0,-11 0 0,12 0 0,4 0 0,-1 0 0,2 0 0,-6 0 0,-11 0 0,11 0 0,-11 0 0,5 0 0,0 0 0,-5 0 0,5 0 0,-6-6 0,-1 5 0,1-9 0,-1 4 0,1-6 0,0 6 0,-1-4 0,11-7 0,-8 3 0,2-7 0,-6 10 0,-3-5 0,4 3 0,-5-3 0,-1 5 0,0 0 0,-4-5 0,4 4 0,-5-4 0,-1 5 0,1 1 0,-1-1 0,1-5 0,0 4 0,-1-4 0,1 6 0,-5-6 0,3 4 0,-8-9 0,9 3 0,-9 1 0,4-4 0,-5 9 0,0-10 0,0 10 0,0-14 0,0 8 0,0-10 0,0 6 0,-5 4 0,-6-3 0,-6 4 0,-6-1 0,0-4 0,-6 9 0,5-3 0,-5-1 0,0 4 0,-1-4 0,-7 5 0,0 5 0,0-4 0,0 4 0,-7-6 0,6 6 0,-13-4 0,13 9 0,-30-4 0,26 1 0,-26 4 0,30-5 0,0 6 0,3 0 0,5 0 0,-1 0 0,2 0 0,0 0 0,5 0 0,-5 0 0,11 0 0,-3 0 0,4 0 0,-1 0 0,2 0 0,0 0 0,5 0 0,-5 0 0,5 0 0,0 0 0,1 0 0,-1 0 0,1 0 0,-1 0 0,1 0 0,-1 5 0,1-4 0,-1 4 0,1-5 0,-1 0 0,0 4 0,1-3 0,-1 4 0,5 0 0,-3-4 0,3 3 0,-4 1 0,-1-4 0,1 8 0,-1-7 0,5 2 0,1-4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6T22:53:52.661"/>
    </inkml:context>
    <inkml:brush xml:id="br0">
      <inkml:brushProperty name="width" value="0.025" units="cm"/>
      <inkml:brushProperty name="height" value="0.025" units="cm"/>
      <inkml:brushProperty name="color" value="#E71224"/>
    </inkml:brush>
  </inkml:definitions>
  <inkml:trace contextRef="#ctx0" brushRef="#br0">1273 0 24575,'-37'0'0,"0"0"0,0 0 0,1 0 0,-1 0 0,0 0 0,0 0 0,0 11 0,7-3 0,1 9 0,0-6 0,10 0 0,-9 1 0,11-1 0,0 0 0,1-5 0,5-1 0,-5-5 0,4 0 0,-4 0 0,6 0 0,-1 0 0,1 0 0,-6 0 0,4 0 0,-10 0 0,11 0 0,-11 0 0,10 0 0,-9 0 0,4 0 0,-1 0 0,-3 0 0,9 0 0,-4 0 0,5 4 0,-5-2 0,5 7 0,-5-8 0,0 9 0,4-5 0,-4 2 0,0 2 0,-2-2 0,1 4 0,-4 0 0,-7 5 0,3-4 0,-2 4 0,5-5 0,5 0 0,0 0 0,1 0 0,0 0 0,4-1 0,-4-3 0,5 2 0,1-8 0,4 8 0,-3-8 0,3 9 0,-5-5 0,1 6 0,-1-1 0,5 1 0,-4 5 0,4-5 0,0 11 0,-9 5 0,13-2 0,-8 8 0,5-11 0,3 7 0,-3-5 0,5 11 0,0-11 0,0 12 0,0-12 0,0 11 0,0-11 0,0 11 0,0-4 0,0-1 0,0 5 0,0-4 0,0 5 0,5-5 0,-4 4 0,15 11 0,-8-5 0,5 12 0,-3-22 0,-9 4 0,9-11 0,-3 5 0,-1-12 0,4 4 0,-9-9 0,9 4 0,-9-6 0,8 1 0,-2 4 0,3-3 0,1 10 0,0-11 0,-5 11 0,3-11 0,-3 11 0,5-11 0,0 5 0,-1-5 0,1-1 0,-1 0 0,0 1 0,6 0 0,1-5 0,16 4 0,-8-4 0,14 0 0,-8 5 0,5-10 0,1 4 0,7-5 0,1 6 0,8-4 0,-1 3 0,1-5 0,-1 0 0,8 0 0,-5 0 0,5 0 0,0 0 0,-5 0 0,5 0 0,-7-5 0,-8-2 0,6-6 0,-13-5 0,22-2 0,-19-4 0,6 5 0,-18 2 0,-7 0 0,-5 5 0,5-4 0,-10 5 0,4-5 0,-6 4 0,1-4 0,0 0 0,0-1 0,0-1 0,0-9 0,0 8 0,1-10 0,-1 6 0,1 0 0,-1 0 0,0 1 0,1-1 0,-1 0 0,0 6 0,5-15 0,-9 18 0,8-17 0,-14 13 0,10-4 0,-10-1 0,9 0 0,-9-6 0,4 5 0,-5-11 0,5 4 0,-3-6 0,3 0 0,-5 7 0,0-5 0,0 10 0,0-4 0,0 7 0,0-1 0,0 6 0,0 1 0,0 0 0,0-1 0,0 0 0,0-4 0,-4 9 0,-2-4 0,0 0 0,-4 5 0,4-11 0,-4 10 0,-1-4 0,0 0 0,0 4 0,0-4 0,1 6 0,-1-1 0,0-5 0,0 4 0,0-3 0,1-1 0,-7 3 0,5-3 0,-9 5 0,4-4 0,0 2 0,2-2 0,-1 4 0,4 1 0,-4 3 0,5-2 0,1 8 0,-1-9 0,1 9 0,-1-8 0,1 8 0,-1-9 0,1 9 0,-1-8 0,1 8 0,-1-9 0,0 4 0,1 0 0,-1 2 0,5-1 0,-3 4 0,3-4 0,-4 5 0,4-4 0,-4 2 0,9-7 0,-3 8 0,4-4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6T22:53:54.920"/>
    </inkml:context>
    <inkml:brush xml:id="br0">
      <inkml:brushProperty name="width" value="0.025" units="cm"/>
      <inkml:brushProperty name="height" value="0.025" units="cm"/>
      <inkml:brushProperty name="color" value="#E71224"/>
    </inkml:brush>
  </inkml:definitions>
  <inkml:trace contextRef="#ctx0" brushRef="#br0">1 1 24575,'0'0'0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7T01:37:06.001"/>
    </inkml:context>
    <inkml:brush xml:id="br0">
      <inkml:brushProperty name="width" value="0.04286" units="cm"/>
      <inkml:brushProperty name="height" value="0.04286" units="cm"/>
      <inkml:brushProperty name="color" value="#E71224"/>
    </inkml:brush>
  </inkml:definitions>
  <inkml:trace contextRef="#ctx0" brushRef="#br0">1 8 8027,'59'-4'0,"-6"1"0,-6 3 0,0 0 0,0 0 0,3 0 0,11 0 0,9 0 0,3 0 0,2 0 0,-13 0 0,-7 0 0,-6 0 0,4 0 0,-12 3 0,-11 2 0,0 12 0,-7 3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6T21:56:05.637"/>
    </inkml:context>
    <inkml:brush xml:id="br0">
      <inkml:brushProperty name="width" value="0.05" units="cm"/>
      <inkml:brushProperty name="height" value="0.05" units="cm"/>
      <inkml:brushProperty name="color" value="#E71224"/>
    </inkml:brush>
  </inkml:definitions>
  <inkml:trace contextRef="#ctx0" brushRef="#br0">737 113 24575,'-11'0'0,"0"-3"0,-4 2 0,-6-2 0,-1-1 0,0 3 0,-5-8 0,5 8 0,-17-3 0,14 1 0,-12 2 0,15-2 0,-1 3 0,3 0 0,8 0 0,1 0 0,1-3 0,-2 2 0,-3-3 0,1 4 0,-1 0 0,0 0 0,0 0 0,0 0 0,4 0 0,0 0 0,4 4 0,-1-4 0,1 4 0,-1-4 0,1 0 0,0 3 0,-4 1 0,3 3 0,-6-3 0,5 3 0,-1-3 0,2 3 0,1 0 0,-4 1 0,-2 8 0,-2-3 0,-2 4 0,2-3 0,4-6 0,0 3 0,4-4 0,-1 0 0,1 1 0,3-1 0,-3 0 0,6 1 0,-5-1 0,2 0 0,-1 0 0,2 1 0,3-1 0,0 0 0,-3 1 0,2-1 0,-2 0 0,3 0 0,0 1 0,0-1 0,0 0 0,0 1 0,3-1 0,1-3 0,0 6 0,3-5 0,-3 2 0,6 3 0,2-5 0,8 10 0,13-9 0,-2 6 0,2-8 0,-7 5 0,-4-4 0,0 2 0,-1-6 0,-6 5 0,-4-5 0,3 2 0,-3-3 0,1 0 0,-2 0 0,1 0 0,-3 4 0,6-4 0,-3 4 0,1-1 0,1-2 0,-4 2 0,1 0 0,1 1 0,0 3 0,10-3 0,-8 3 0,3-6 0,-9 5 0,1-5 0,-1 6 0,4-3 0,-3 3 0,6 0 0,-6 0 0,6 1 0,-3-1 0,4 0 0,-1-3 0,7 8 0,1-10 0,6 10 0,0-6 0,0 3 0,11 2 0,2 0 0,1 1 0,-9-2 0,4 0 0,-2 1 0,7 0 0,18-4 0,-26 6 0,37-11 0,-16 13 0,32-14 0,3 14 0,-35-14 0,1-1 0,1 4 0,1 0 0,4-4 0,1 0 0,5 4 0,0 0 0,-4-3 0,0 0 0,4 4 0,0-1 0,-10-4 0,-2 0 0,1 0 0,-2 0 0,35 0 0,-3 0 0,-21 0 0,-14 0 0,-3 0 0,-7 0 0,10 0 0,0 0 0,1 0 0,10 0 0,-19 0 0,5 0 0,-30 0 0,1 0 0,-9 0 0,1 0 0,2 0 0,-3 0 0,20 0 0,-6 0 0,25 0 0,-20 0 0,20-6 0,-19 4 0,2-4 0,-13 6 0,1 0 0,-5-3 0,5 2 0,-7-5 0,18-1 0,-8-6 0,26-1 0,-19 4 0,2-2 0,-16 10 0,-7-8 0,-2 6 0,-1-3 0,-3-1 0,3 1 0,-3-4 0,6 0 0,-2-4 0,3 0 0,-4 0 0,0 0 0,-3 1 0,3 2 0,-6 1 0,2 1 0,-3-2 0,0 1 0,0-3 0,0 5 0,0-1 0,0 2 0,0 1 0,0-1 0,-3 4 0,2-2 0,-6-2 0,3 3 0,-3-8 0,-1 5 0,-2-4 0,-2-2 0,1 6 0,0-2 0,0 2 0,3-3 0,-6 3 0,6-3 0,-3 4 0,4-4 0,-4 3 0,-1-3 0,-2 4 0,2 0 0,1-1 0,1 1 0,-8-6 0,2 5 0,-11-6 0,5 6 0,0-1 0,1 1 0,9 0 0,-7 0 0,-11-2 0,-22-3 0,-25-2 0,27 4 0,-1-2 0,-1 0 0,1-1 0,-40-11 0,7 2 0,29 9 0,2 6 0,-18 2 0,3-1 0,4 5 0,-6 2 0,1-4 0,-3 0 0,-15 4 0,-1 0 0,5 0 0,3 0 0,14 0 0,4 0 0,-37 0 0,53 0 0,18 0 0,14 0 0,2 0 0,-19 0 0,6 0 0,-25 0 0,8 0 0,-21 0 0,8 0 0,-8 0 0,11 0 0,10 0 0,-8 0 0,9 0 0,-12 0 0,12 0 0,-9 0 0,9 0 0,-12 0 0,1 0 0,-11 0 0,8 0 0,-9 0 0,23 4 0,2-3 0,17 4 0,4-5 0,11 3 0,4 1 0,-1 3 0,3 0 0,-2 1 0,3-1 0,0 0 0,0-3 0,0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6T21:56:16.998"/>
    </inkml:context>
    <inkml:brush xml:id="br0">
      <inkml:brushProperty name="width" value="0.05" units="cm"/>
      <inkml:brushProperty name="height" value="0.05" units="cm"/>
      <inkml:brushProperty name="color" value="#E71224"/>
    </inkml:brush>
  </inkml:definitions>
  <inkml:trace contextRef="#ctx0" brushRef="#br0">274 274 24575,'-15'0'0,"3"3"0,-2 1 0,-3 4 0,0-3 0,-3 2 0,8-6 0,2 2 0,2 0 0,1 1 0,-1 0 0,1 0 0,3-1 0,-3-2 0,3 5 0,-3-5 0,-1 5 0,-2 2 0,-2 3 0,0 1 0,2 1 0,2-1 0,1-1 0,0 0 0,-1-1 0,1-5 0,3 8 0,-3-11 0,6 8 0,-2-6 0,3 3 0,0 0 0,0 1 0,0-1 0,0 0 0,0 1 0,0-1 0,0 0 0,0 0 0,3 1 0,1-1 0,3 0 0,4 4 0,0-3 0,10 3 0,1-2 0,17 2 0,-8-2 0,18 4 0,-7-7 0,21-1 0,-8-5 0,18 7 0,-7-5 0,11 5 0,-23-3 0,1 0 0,29-2 0,-24 2 0,0 0 0,19-4 0,8 0 0,-10 0 0,-1 0 0,-10 0 0,-3 0 0,-21 0 0,-4 0 0,-16 0 0,5 0 0,-11 0 0,11 0 0,-5 0 0,6 0 0,0 0 0,0 0 0,11 0 0,-9 0 0,3 4 0,-6-4 0,-11 7 0,10-6 0,7 2 0,9 3 0,10-5 0,11 12 0,-8-12 0,8 12 0,-11-12 0,-10 9 0,7-9 0,-18 8 0,8-8 0,-11 3 0,-6-4 0,4 0 0,-4 0 0,17 0 0,3 0 0,10 0 0,0 0 0,11 0 0,-8 0 0,19 0 0,-19 0 0,8 0 0,-11 0 0,0 0 0,11 0 0,-8 0 0,8 0 0,-10 0 0,-12 0 0,-8 0 0,-12 0 0,-7 0 0,1 0 0,0 0 0,5 0 0,2 0 0,0-3 0,16 2 0,-19-3 0,18 4 0,-15 0 0,6 0 0,0-4 0,-6 3 0,-1-3 0,-7 4 0,-2 0 0,-2 0 0,1 0 0,6 0 0,-1 0 0,11 0 0,6 0 0,19 0 0,14 0 0,10 0 0,11 0 0,3 0 0,-11 0 0,6 0 0,-41 0 0,6 0 0,-22 0 0,-6 0 0,15-6 0,-12 5 0,24-5 0,-7 6 0,10 0 0,0 0 0,-10 0 0,-3 0 0,-11 0 0,0 0 0,0 0 0,0 0 0,0-4 0,0 3 0,-6-4 0,-2 2 0,-5 2 0,0-2 0,-1 0 0,1 2 0,17-8 0,-8 3 0,6-4 0,-14 5 0,-12-2 0,3 3 0,-3 0 0,3-3 0,1 3 0,-1-6 0,0-2 0,4-3 0,-3 0 0,6 1 0,-6-1 0,2 0 0,-6 4 0,3 0 0,-6 3 0,2 1 0,-3 0 0,3 2 0,-2-1 0,2 2 0,-3-4 0,0 1 0,0 0 0,-3 2 0,2-1 0,-2 2 0,-1-4 0,4 1 0,-7-1 0,6 1 0,-5 0 0,5-1 0,-6 1 0,3 3 0,0-3 0,-3 3 0,3-3 0,0-1 0,-2 1 0,1-1 0,-2 4 0,0-2 0,3-2 0,-3 0 0,0-6 0,-2 6 0,-1-6 0,-1 6 0,3-3 0,-3 3 0,0-2 0,3 2 0,-6-3 0,3 0 0,-4 3 0,0-3 0,-6 3 0,5-3 0,-11 1 0,11-1 0,-11 2 0,11 1 0,-21-9 0,12 7 0,-25-8 0,19 8 0,-29-4 0,15 2 0,-18-2 0,11 1 0,-11-1 0,8 6 0,8 1 0,10 7 0,20 0 0,-20 0 0,18 0 0,-12 0 0,19 0 0,1 0 0,4 0 0,-1 0 0,1 0 0,0 0 0,-1 4 0,-2-4 0,1 4 0,-5-1 0,3-2 0,-4 5 0,-6-1 0,-1 4 0,-6 0 0,9-4 0,-1 2 0,9-6 0,-1 6 0,1-7 0,1 7 0,1-6 0,-11 2 0,7 0 0,-13-2 0,4 2 0,-1-3 0,-14 6 0,1-4 0,-16 3 0,-1-5 0,12 0 0,-9 0 0,25 0 0,-3 0 0,17 0 0,1 0 0,-2 0 0,-3 0 0,1-3 0,-1 2 0,0-2 0,3 3 0,2 0 0,2 0 0,-2-3 0,-2 2 0,-3-3 0,-6 4 0,8 0 0,-3-3 0,8 2 0,1-2 0,0 3 0,-1 0 0,1 0 0,-1 0 0,-2 0 0,-2-3 0,-9 2 0,5-2 0,-5 3 0,1 0 0,7 0 0,-7 0 0,8 0 0,-3 0 0,1 0 0,-1 0 0,0 0 0,0 0 0,-6 0 0,-1 0 0,-6 4 0,0-3 0,9 3 0,-1-4 0,12 0 0,-6 0 0,-4 0 0,5 0 0,-7 0 0,9 0 0,-1 0 0,-2 0 0,3 0 0,-4 0 0,0 0 0,0 0 0,-5 0 0,-3 0 0,1 0 0,1 0 0,10 0 0,0 0 0,1 0 0,-2 0 0,-3 0 0,-6 0 0,5 0 0,-5 0 0,7 0 0,-1 0 0,3 0 0,2 0 0,2 0 0,1 0 0,-4 0 0,0 0 0,-4 0 0,3 0 0,-2 0 0,-3 0 0,0 0 0,-9 4 0,-7-3 0,2 3 0,-8-4 0,17 4 0,1-4 0,6 4 0,-5 0 0,-3-3 0,-5 7 0,6-7 0,1 3 0,10-4 0,0 0 0,4 0 0,-1 0 0,1 0 0,-1 0 0,-8 0 0,6 0 0,-10 0 0,9 0 0,-4 0 0,0 0 0,0 0 0,0 0 0,0 0 0,1 0 0,-1 0 0,0 0 0,0 0 0,4 0 0,-3 0 0,2 0 0,1 0 0,-3 0 0,2 0 0,-3 0 0,0 0 0,1 0 0,-1 3 0,0-2 0,0 2 0,0-3 0,4 0 0,0 0 0,4 0 0,-1 0 0,1 0 0,-1 0 0,1 0 0,-4 0 0,3 0 0,-3 0 0,4 0 0,0 0 0,-1 0 0,1 0 0,-4 0 0,3 0 0,-6 0 0,6 0 0,-6 0 0,5 0 0,-1 0 0,2 0 0,-2 0 0,-8 0 0,-4 0 0,0 0 0,4 0 0,8 0 0,2 0 0,-3 0 0,3 0 0,-6 0 0,3 0 0,-10 0 0,8 0 0,-7 0 0,12 0 0,-3 0 0,4 0 0,-1 0 0,1 0 0,-1 0 0,1 0 0,0 0 0,-4 0 0,-1 0 0,-2 0 0,-1 0 0,3 0 0,-2 0 0,6 0 0,-3 0 0,4 0 0,-1 0 0,1 0 0,0 0 0,-1 0 0,-2 0 0,-2 0 0,-3 0 0,-6 0 0,8-3 0,-6 2 0,10-2 0,-5 3 0,6 0 0,-3 0 0,1 0 0,1 0 0,-10 0 0,6 0 0,-14 0 0,14 0 0,-7 0 0,12 0 0,-3-3 0,4 2 0,-1-2 0,1 3 0,-4-4 0,0 3 0,-4-5 0,3 5 0,2-2 0,2-1 0,1 4 0,-1-4 0,-2 4 0,1 0 0,-5 0 0,3 0 0,-1 0 0,-2 0 0,3 0 0,-4 0 0,0 0 0,4 0 0,-9 0 0,10 0 0,-10 0 0,12 0 0,-3 0 0,0 4 0,3-4 0,-3 4 0,4-4 0,0 0 0,-1 0 0,1 0 0,-1 0 0,1 0 0,0 0 0,-1 0 0,4 3 0,-2-2 0,1 2 0,-2 0 0,0-2 0,2 5 0,-1-5 0,2 6 0,-4-6 0,1 2 0,3 0 0,-3-2 0,3 2 0,0 0 0,-3-2 0,7 6 0,-7-7 0,3 4 0,0-1 0,-3-2 0,6 5 0,-5-5 0,2 2 0,0 0 0,-3-2 0,3 2 0,0 1 0,-3-3 0,3 2 0,-3 0 0,-1-2 0,1 2 0,3 0 0,-3-2 0,3 6 0,-3-3 0,-1 3 0,1-3 0,3 2 0,-3-5 0,6 6 0,-5-6 0,5 2 0,-2-3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6T21:57:45.453"/>
    </inkml:context>
    <inkml:brush xml:id="br0">
      <inkml:brushProperty name="width" value="0.05" units="cm"/>
      <inkml:brushProperty name="height" value="0.05" units="cm"/>
      <inkml:brushProperty name="color" value="#E71224"/>
    </inkml:brush>
  </inkml:definitions>
  <inkml:trace contextRef="#ctx0" brushRef="#br0">1869 150 24575,'-11'-3'0,"0"2"0,-4-6 0,0 3 0,-5 0 0,-3-3 0,-5 5 0,0-6 0,0 3 0,0-5 0,9 5 0,-1-2 0,3 6 0,0-2 0,-3-1 0,8 3 0,-8-2 0,7 3 0,-8-3 0,1 2 0,3-2 0,-3 3 0,5-3 0,3 2 0,-2-3 0,3 4 0,-4 0 0,0-3 0,0 2 0,0-2 0,1 3 0,-1-3 0,-6 2 0,-1-2 0,-17-3 0,8 4 0,-19-4 0,-2 0 0,-14 4 0,-10-5 0,-12 7 0,-2 0 0,40-4 0,0 1 0,-40 1 0,13-6 0,14 8 0,21 0 0,3 0 0,0 0 0,9 0 0,-9 0 0,11 0 0,-1 0 0,1 0 0,0 4 0,0-3 0,6 7 0,1-4 0,6 3 0,4 0 0,0 1 0,4 2 0,-1 2 0,1-1 0,3 0 0,0-4 0,4 0 0,0 0 0,0 1 0,0-1 0,0 4 0,0 0 0,5 10 0,4 1 0,1 6 0,6-6 0,-2 4 0,-2-13 0,4 4 0,-5-13 0,10 7 0,12-3 0,19 9 0,13-3 0,12 8 0,-11-6 0,-3 5 0,-31-11 0,-5-3 0,-19-4 0,-1 0 0,0-2 0,4 2 0,0 1 0,0-4 0,0 4 0,-4-1 0,1-2 0,-1 5 0,3-5 0,8 6 0,-2-6 0,5 7 0,-1-7 0,13 2 0,-2 1 0,18-3 0,-24 6 0,6-6 0,-19 2 0,-2-3 0,-2 0 0,-1 4 0,0-4 0,4 4 0,-3-1 0,3-2 0,-1 5 0,2-5 0,8 6 0,-4-6 0,5 7 0,-6-7 0,5 2 0,2 1 0,17-3 0,-8 7 0,8-7 0,-17 3 0,-2 0 0,-5-4 0,0 4 0,-1-4 0,7 0 0,1 4 0,6-3 0,11 3 0,13-4 0,3 0 0,30 0 0,-6 0 0,-29 0 0,0 0 0,40 0 0,-24 0 0,-17 0 0,-21 0 0,0 0 0,-6-3 0,-1 2 0,-6-6 0,0 6 0,-4-5 0,3 2 0,-6-4 0,2 4 0,-5-2 0,1 2 0,-5-7 0,5 3 0,-5-3 0,2 0 0,-3 0 0,0-4 0,0 0 0,0 3 0,-3-2 0,2 6 0,-2-2 0,0 2 0,2 1 0,-6 3 0,3-3 0,-3 3 0,-1-3 0,-2-1 0,1 4 0,-1-3 0,2 3 0,1 0 0,-1-2 0,1 5 0,3-6 0,-3 6 0,3-5 0,-3 5 0,-4-6 0,6 3 0,-5 0 0,9-2 0,-5 5 0,2-3 0,0 1 0,-3-1 0,3-3 0,-4-1 0,1 1 0,0-1 0,-1 1 0,1 3 0,3-3 0,-6 3 0,5-3 0,-3-1 0,2 4 0,2-2 0,-7-2 0,6 3 0,-1-1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6T21:57:53.877"/>
    </inkml:context>
    <inkml:brush xml:id="br0">
      <inkml:brushProperty name="width" value="0.05" units="cm"/>
      <inkml:brushProperty name="height" value="0.05" units="cm"/>
      <inkml:brushProperty name="color" value="#E71224"/>
    </inkml:brush>
  </inkml:definitions>
  <inkml:trace contextRef="#ctx0" brushRef="#br0">1013 17 24575,'-8'0'0,"1"0"0,-4 0 0,3-3 0,-3 2 0,1-2 0,1 3 0,-5 0 0,6 0 0,-6 0 0,6 0 0,-6 0 0,2 0 0,-2 0 0,-1 0 0,3 0 0,2 0 0,-1 0 0,3 0 0,-6 0 0,5 0 0,-1 0 0,2 0 0,-2 0 0,-2 0 0,-9-5 0,5 4 0,-5-3 0,6 4 0,4 0 0,-3 0 0,6 0 0,-6 0 0,2 0 0,-3 0 0,-16 0 0,12 0 0,-19 0 0,22 0 0,-5 0 0,10 0 0,-3 0 0,6 3 0,-6-2 0,2 2 0,-3-3 0,4 4 0,0-4 0,4 4 0,-1-4 0,1 3 0,-1-2 0,1 5 0,0-5 0,-4 2 0,3 0 0,-3-2 0,4 6 0,-1-3 0,1 0 0,3 2 0,-6-5 0,1 6 0,-2-7 0,-3 7 0,6-6 0,-6 5 0,2-2 0,-3 4 0,1-1 0,2-3 0,1 2 0,4-5 0,-1 6 0,1-3 0,0 3 0,-1 0 0,1 1 0,-1-1 0,1 0 0,0 0 0,-1 4 0,1-3 0,3 3 0,-3-1 0,3-2 0,-3 6 0,2-6 0,-1 3 0,5-4 0,-2 4 0,-1-3 0,4 6 0,-4-3 0,1 4 0,-1-1 0,0 1 0,1 0 0,3 0 0,0-4 0,0 3 0,-4-9 0,3 8 0,-2 1 0,3 8 0,0 0 0,0-1 0,0-10 0,0 0 0,0-4 0,3 3 0,5 2 0,0-1 0,6 0 0,-3-1 0,4 2 0,-1-1 0,7 1 0,-5-1 0,5-2 0,-1 6 0,3-5 0,5 3 0,0-4 0,10 2 0,4 1 0,10 7 0,0-11 0,11 18 0,-19-19 0,28 14 0,-28-9 0,19-4 0,-11-2 0,11-6 0,-8 0 0,19 0 0,-9 0 0,12 0 0,-11 0 0,-3 0 0,-11 0 0,0 0 0,-10 0 0,7 0 0,3 0 0,25-7 0,13-10 0,-40 4 0,0 0 0,40-13 0,-13-2 0,-31 15 0,-21-3 0,-15 8 0,-6 1 0,3 0 0,0-4 0,1-1 0,-4-2 0,2-1 0,-5 0 0,5 0 0,-5 0 0,2 4 0,-3 0 0,0 0 0,-5-17 0,-9-7 0,-3-7 0,-3 9 0,3 12 0,3 6 0,-1 1 0,0 2 0,3-2 0,-2 6 0,6-3 0,-12 3 0,7-3 0,-13 1 0,9-1 0,-4 3 0,7 3 0,2-1 0,-2 5 0,3-2 0,-4-1 0,0 4 0,0-4 0,-6 0 0,8 0 0,-6-1 0,10 2 0,-1-1 0,-1 3 0,3-2 0,-3 0 0,0 2 0,0-2 0,-1-1 0,-2 0 0,6 0 0,-6-2 0,6 1 0,-6 1 0,5-2 0,-5 5 0,6-6 0,-2 7 0,2-4 0,-3 4 0,3-3 0,-2 2 0,2-2 0,1 0 0,-1 2 0,1-3 0,-1 1 0,1 2 0,-4-5 0,0 5 0,-4-6 0,0 3 0,0-3 0,1-1 0,2 1 0,-2 3 0,6 1 0,0-1 0,2 3 0,2-2 0,-4 0 0,1 2 0,-1-6 0,1 7 0,0-4 0,-1 4 0,1-3 0,-1 2 0,1-2 0,3 0 0,-3 2 0,3-2 0,-3-1 0,-1 3 0,1-2 0,0 0 0,2 2 0,2-2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6T21:58:36.173"/>
    </inkml:context>
    <inkml:brush xml:id="br0">
      <inkml:brushProperty name="width" value="0.05" units="cm"/>
      <inkml:brushProperty name="height" value="0.05" units="cm"/>
      <inkml:brushProperty name="color" value="#E71224"/>
    </inkml:brush>
  </inkml:definitions>
  <inkml:trace contextRef="#ctx0" brushRef="#br0">587 112 24575,'-21'0'0,"-12"0"0,-19 0 0,-3 0 0,-19 7 0,19 1 0,-9 0 0,23 6 0,2-12 0,17 13 0,1-10 0,0 6 0,8-3 0,-7 0 0,12-4 0,-6 6 0,9-5 0,-5 5 0,6 1 0,0 0 0,1 4 0,-1 0 0,4-1 0,-4 1 0,4 0 0,4-1 0,-4-2 0,7 2 0,-3-3 0,3 4 0,0-1 0,2 7 0,1-5 0,4 11 0,-2-11 0,4 5 0,-8-7 0,6 1 0,-6-4 0,6 3 0,-3-2 0,10 4 0,1 1 0,0-3 0,5 3 0,-11-5 0,10 2 0,7-1 0,9 5 0,10-4 0,0 5 0,-10-8 0,-4 0 0,-10-1 0,0-1 0,0 0 0,0 1 0,11 0 0,14 3 0,1 0 0,20-5 0,3 6 0,2-13 0,19 7 0,-19-8 0,8 0 0,-21 0 0,8 0 0,-30 0 0,16 0 0,-29-4 0,8 3 0,-11-8 0,10 2 0,-7-3 0,2 0 0,-7 5 0,-9-1 0,9 1 0,-10-3 0,2-4 0,-4 4 0,-6-6 0,6 3 0,-6-4 0,3-6 0,-3 5 0,-3-5 0,-2-10 0,-3 6 0,0-14 0,0 11 0,0-1 0,-6-9 0,4 7 0,-7-2 0,4 6 0,-3 5 0,-1 0 0,-2 1 0,2 9 0,-5-2 0,-3 1 0,-16-1 0,-19-10 0,-3 9 0,-30-8 0,16 2 0,-29 3 0,19-11 0,-8 11 0,10-4 0,1 0 0,10 6 0,3-5 0,21 9 0,3 1 0,17 6 0,1 1 0,0 4 0,5-4 0,-5 3 0,6-2 0,1 3 0,2 0 0,-2 0 0,6 0 0,-3 0 0,4 0 0,-1 0 0,-2 0 0,1 3 0,-5 1 0,6 7 0,-6-3 0,6 3 0,-3-4 0,7 4 0,-2-7 0,5 6 0,-3-6 0,1 4 0,2-1 0,-2 0 0,3-3 0,0-1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6T21:58:41.756"/>
    </inkml:context>
    <inkml:brush xml:id="br0">
      <inkml:brushProperty name="width" value="0.05" units="cm"/>
      <inkml:brushProperty name="height" value="0.05" units="cm"/>
      <inkml:brushProperty name="color" value="#E71224"/>
    </inkml:brush>
  </inkml:definitions>
  <inkml:trace contextRef="#ctx0" brushRef="#br0">1 1 24575,'0'0'0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6T21:58:51.716"/>
    </inkml:context>
    <inkml:brush xml:id="br0">
      <inkml:brushProperty name="width" value="0.025" units="cm"/>
      <inkml:brushProperty name="height" value="0.025" units="cm"/>
      <inkml:brushProperty name="color" value="#E71224"/>
    </inkml:brush>
  </inkml:definitions>
  <inkml:trace contextRef="#ctx0" brushRef="#br0">1 0 24575,'0'0'0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6T22:53:36.069"/>
    </inkml:context>
    <inkml:brush xml:id="br0">
      <inkml:brushProperty name="width" value="0.025" units="cm"/>
      <inkml:brushProperty name="height" value="0.025" units="cm"/>
      <inkml:brushProperty name="color" value="#E71224"/>
    </inkml:brush>
  </inkml:definitions>
  <inkml:trace contextRef="#ctx0" brushRef="#br0">2056 20 24575,'-22'0'0,"-3"0"0,-12 0 0,-7 0 0,-1 0 0,-8 0 0,-7 0 0,5 0 0,-5 0 0,7 0 0,0 0 0,8 0 0,1 0 0,7 0 0,0 0 0,7 0 0,1 0 0,0 0 0,5 0 0,-5 0 0,11 0 0,-3 0 0,4 5 0,-1 1 0,-3 0 0,9 3 0,-4-7 0,0 7 0,4-3 0,-9 0 0,9 4 0,-20-9 0,12 8 0,-12-7 0,14 3 0,-3-5 0,4 0 0,-6 0 0,6 0 0,-5 0 0,10 0 0,-9 0 0,9 0 0,-9 0 0,9 0 0,-10 0 0,10 0 0,-9 0 0,9 0 0,-9 5 0,9-4 0,-20 4 0,13 0 0,-9-4 0,7 9 0,3-8 0,-4 3 0,4-1 0,-3-3 0,9 4 0,-9-5 0,9 0 0,-10 0 0,11 0 0,-11 0 0,10 0 0,-9 0 0,9 0 0,-9 0 0,9 0 0,-4 0 0,5 0 0,-5 5 0,0-4 0,-1 4 0,1 0 0,6-4 0,-1 4 0,1-5 0,4 4 0,-4-2 0,5 2 0,-6 1 0,0 1 0,1 4 0,4 0 0,-3 1 0,3-1 0,-5 1 0,5-1 0,-3-4 0,3 3 0,-4-3 0,-1 4 0,5 1 0,-3-1 0,3 1 0,0-1 0,-3 1 0,8-1 0,-9 0 0,9 1 0,-4-1 0,1 1 0,2-1 0,-2 0 0,-1 1 0,4-1 0,-4 1 0,5-1 0,0 1 0,0-1 0,0 0 0,0 1 0,0-1 0,0 1 0,0-1 0,0 1 0,0 4 0,5-3 0,1 4 0,9 0 0,3-4 0,4 4 0,7-4 0,2 0 0,-1 0 0,5 0 0,-5 0 0,14 0 0,-5 0 0,4 1 0,1 0 0,1-7 0,1 6 0,5-11 0,-6 4 0,8 1 0,22-4 0,-8 10 0,10-11 0,-16 5 0,-9-6 0,1 0 0,-8 0 0,-1 0 0,0 0 0,-12 0 0,10 0 0,-18 0 0,11 0 0,-4 0 0,-1 0 0,-1 0 0,0 0 0,-5 0 0,11 0 0,-11 0 0,28 0 0,-24 0 0,23 0 0,-20 0 0,5 0 0,1 0 0,0 0 0,-1-5 0,1 4 0,0-10 0,-1 4 0,1-6 0,7 7 0,-6-5 0,6 9 0,-7-3 0,-1 5 0,1-6 0,0 5 0,-1-4 0,1 5 0,0 0 0,-1 0 0,-5 0 0,4-6 0,-11 5 0,11-5 0,-4 6 0,-1-5 0,5 4 0,6-9 0,-2 8 0,7-8 0,-9 9 0,0-10 0,-1 4 0,1 0 0,0-4 0,-1 10 0,8-5 0,-5 6 0,11 0 0,-4-6 0,-1 5 0,6-5 0,-5 6 0,6 0 0,1 0 0,-1 0 0,8 0 0,18 0 0,-4 0 0,4 0 0,-10 0 0,-14 0 0,7 0 0,-9 0 0,-6 0 0,4 0 0,-11 0 0,5 0 0,-14 0 0,5 0 0,-4 0 0,-1 0 0,5 0 0,-11 0 0,11 0 0,-4 0 0,5 0 0,1 0 0,0 0 0,-7 0 0,5 0 0,-11 0 0,12-6 0,-2 5 0,-8-9 0,5 9 0,-14-4 0,6 5 0,-1 0 0,1 0 0,-6 0 0,18 0 0,-8 0 0,23 0 0,-11 0 0,4 0 0,1 0 0,-5 0 0,11 0 0,-11 0 0,12-6 0,-13 5 0,6-5 0,-8 6 0,-5 0 0,4 0 0,-11 0 0,11-6 0,-11 5 0,5-4 0,0 5 0,-5-5 0,5 3 0,-6-3 0,-1 5 0,7-5 0,-5 3 0,5-3 0,-6 5 0,-1 0 0,1 0 0,0-5 0,-1 4 0,1-5 0,-1 6 0,1 0 0,-6 0 0,4 0 0,-9 0 0,9 0 0,-9 0 0,10 0 0,-1 0 0,3 0 0,-2 0 0,-1 0 0,-9 0 0,9 0 0,-4 0 0,1 0 0,3 0 0,-9 0 0,3 0 0,1 0 0,-4 0 0,4 0 0,-6-4 0,1 3 0,-1-4 0,1 5 0,-1 0 0,0 0 0,6 0 0,1 0 0,4 0 0,2 0 0,6 0 0,-5 0 0,11 0 0,-11 0 0,11 0 0,-10 0 0,10 0 0,-11 0 0,5 0 0,0 0 0,-5 0 0,5 0 0,-1 0 0,-3 0 0,10 0 0,-11 5 0,11 2 0,-11-1 0,15 9 0,-19-12 0,11 7 0,-19-5 0,9-4 0,-9 8 0,9-8 0,-9 4 0,4-1 0,0-2 0,-5 2 0,11-4 0,-11 0 0,5 0 0,0 0 0,-4 0 0,4 0 0,-6 0 0,1 0 0,-1 0 0,5 0 0,-3 0 0,3 0 0,-5 0 0,0 0 0,1 0 0,-1 0 0,1 0 0,-1 0 0,1 0 0,-1 0 0,0 0 0,1 0 0,-1 0 0,1-4 0,-1 2 0,-4-7 0,3 8 0,-8-9 0,9 9 0,-9-8 0,8 3 0,-3-10 0,0 4 0,4-4 0,-4 6 0,-1-1 0,5 1 0,-9-1 0,8 0 0,-8 1 0,4-1 0,-1 6 0,-2-5 0,2 4 0,-4-4 0,0-1 0,0 1 0,0-1 0,0 1 0,0-1 0,0 0 0,0 1 0,0-1 0,0 1 0,0-1 0,0 1 0,0-1 0,0 1 0,0-6 0,-10 3 0,3-3 0,-9 5 0,5 1 0,-5-1 0,5 0 0,-5 0 0,0 0 0,-2 0 0,1 5 0,-4-4 0,3 3 0,-4 1 0,-1-4 0,-6 3 0,5 1 0,-5-5 0,6 10 0,-6-10 0,-2 10 0,1-10 0,1 10 0,0-9 0,5 8 0,-22-3 0,19 5 0,-12 0 0,17 0 0,-1 0 0,0 0 0,0 0 0,1 0 0,-7 0 0,4 0 0,-4 0 0,7 0 0,-1 5 0,0 1 0,0 5 0,6-4 0,-4 3 0,9-9 0,-4 4 0,0 0 0,4-4 0,-4 4 0,5-5 0,1 0 0,-5 5 0,-2-4 0,0 4 0,-4-5 0,3 0 0,-4 0 0,-1 0 0,5 0 0,-9 0 0,8 0 0,-5 0 0,3 5 0,4-4 0,-6 4 0,0-5 0,0 0 0,1 0 0,-1 0 0,-10 0 0,8 5 0,-8-4 0,4 4 0,5-5 0,-5 0 0,0 0 0,5 0 0,-12 0 0,12 0 0,-11 0 0,4 0 0,-6 0 0,7 0 0,-5 0 0,4 0 0,-6 0 0,7 0 0,-5 0 0,10 0 0,-10 0 0,11 0 0,-5 0 0,6 0 0,0 0 0,1 0 0,-11 0 0,13 0 0,-12 0 0,15 0 0,-6 0 0,1 0 0,-1 0 0,0 0 0,0 0 0,1 0 0,-1 0 0,0 0 0,0 0 0,1 0 0,-1 0 0,0 0 0,1 0 0,-1 0 0,0 0 0,0 0 0,1 0 0,-1 0 0,0 0 0,0 0 0,-16 0 0,12 0 0,-12 0 0,17 0 0,-7 0 0,4 0 0,-4 0 0,0 0 0,-1 0 0,-1 0 0,-4 0 0,11 0 0,-11 0 0,4 0 0,0 0 0,-4 0 0,11 0 0,-5 0 0,0 0 0,5 0 0,-15 0 0,7 0 0,-9 0 0,11 0 0,-5 0 0,10 0 0,-10 0 0,11 0 0,-5 0 0,0 0 0,5 0 0,-5 0 0,6 0 0,0 0 0,0 0 0,1 0 0,-1 0 0,0 0 0,0 0 0,1 0 0,-1 0 0,0 0 0,1-5 0,-1 4 0,0-4 0,0 5 0,1-5 0,-1 4 0,-5-5 0,5 6 0,-5 0 0,5 0 0,6 0 0,-4 0 0,9 0 0,-4 0 0,0-5 0,-1 4 0,-1-4 0,2 5 0,0 0 0,4 0 0,-9 0 0,9 0 0,-9 0 0,9 0 0,-10 0 0,5 0 0,0 0 0,-5 0 0,0 0 0,-1-5 0,-5 4 0,5-4 0,1 5 0,-7 0 0,4 0 0,-4-5 0,7 3 0,-1-3 0,0 5 0,0 0 0,1 0 0,-1-5 0,0 4 0,0-4 0,1 5 0,-1-5 0,0 3 0,6-3 0,-15 5 0,18-4 0,-17 2 0,19-2 0,-4 4 0,5 0 0,1 0 0,-1 0 0,1 0 0,-1 0 0,0 0 0,1 0 0,-1 0 0,1 0 0,-1 0 0,1 0 0,-1 0 0,1 0 0,-1 0 0,0 0 0,1 0 0,-1 0 0,1 0 0,-1 0 0,1 0 0,4-5 0,-4 4 0,5-4 0,-6 5 0,1 0 0,-1 0 0,0 0 0,1-4 0,-1 2 0,1-2 0,-1 4 0,1 0 0,4-5 0,-4 4 0,5-4 0,-1 5 0,1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D8D018-856B-6445-A9C5-053D54818AC1}" type="datetimeFigureOut">
              <a:rPr lang="en-US" smtClean="0"/>
              <a:t>3/16/21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EF99E2-675F-2C42-9469-6B8B96FF0711}" type="slidenum">
              <a:rPr lang="en-US" smtClean="0"/>
              <a:t>‹#›</a:t>
            </a:fld>
            <a:endParaRPr lang="en-US"/>
          </a:p>
        </p:txBody>
      </p:sp>
    </p:spTree>
    <p:extLst>
      <p:ext uri="{BB962C8B-B14F-4D97-AF65-F5344CB8AC3E}">
        <p14:creationId xmlns:p14="http://schemas.microsoft.com/office/powerpoint/2010/main" val="541506989"/>
      </p:ext>
    </p:extLst>
  </p:cSld>
  <p:clrMap bg1="lt1" tx1="dk1" bg2="lt2" tx2="dk2" accent1="accent1" accent2="accent2" accent3="accent3" accent4="accent4" accent5="accent5" accent6="accent6" hlink="hlink" folHlink="folHlink"/>
  <p:notesStyle>
    <a:lvl1pPr marL="0" algn="l" defTabSz="457130" rtl="0" eaLnBrk="1" latinLnBrk="0" hangingPunct="1">
      <a:defRPr sz="1200" kern="1200">
        <a:solidFill>
          <a:schemeClr val="tx1"/>
        </a:solidFill>
        <a:latin typeface="+mn-lt"/>
        <a:ea typeface="+mn-ea"/>
        <a:cs typeface="+mn-cs"/>
      </a:defRPr>
    </a:lvl1pPr>
    <a:lvl2pPr marL="457130" algn="l" defTabSz="457130" rtl="0" eaLnBrk="1" latinLnBrk="0" hangingPunct="1">
      <a:defRPr sz="1200" kern="1200">
        <a:solidFill>
          <a:schemeClr val="tx1"/>
        </a:solidFill>
        <a:latin typeface="+mn-lt"/>
        <a:ea typeface="+mn-ea"/>
        <a:cs typeface="+mn-cs"/>
      </a:defRPr>
    </a:lvl2pPr>
    <a:lvl3pPr marL="914265" algn="l" defTabSz="457130" rtl="0" eaLnBrk="1" latinLnBrk="0" hangingPunct="1">
      <a:defRPr sz="1200" kern="1200">
        <a:solidFill>
          <a:schemeClr val="tx1"/>
        </a:solidFill>
        <a:latin typeface="+mn-lt"/>
        <a:ea typeface="+mn-ea"/>
        <a:cs typeface="+mn-cs"/>
      </a:defRPr>
    </a:lvl3pPr>
    <a:lvl4pPr marL="1371396" algn="l" defTabSz="457130" rtl="0" eaLnBrk="1" latinLnBrk="0" hangingPunct="1">
      <a:defRPr sz="1200" kern="1200">
        <a:solidFill>
          <a:schemeClr val="tx1"/>
        </a:solidFill>
        <a:latin typeface="+mn-lt"/>
        <a:ea typeface="+mn-ea"/>
        <a:cs typeface="+mn-cs"/>
      </a:defRPr>
    </a:lvl4pPr>
    <a:lvl5pPr marL="1828529" algn="l" defTabSz="457130" rtl="0" eaLnBrk="1" latinLnBrk="0" hangingPunct="1">
      <a:defRPr sz="1200" kern="1200">
        <a:solidFill>
          <a:schemeClr val="tx1"/>
        </a:solidFill>
        <a:latin typeface="+mn-lt"/>
        <a:ea typeface="+mn-ea"/>
        <a:cs typeface="+mn-cs"/>
      </a:defRPr>
    </a:lvl5pPr>
    <a:lvl6pPr marL="2285658" algn="l" defTabSz="457130" rtl="0" eaLnBrk="1" latinLnBrk="0" hangingPunct="1">
      <a:defRPr sz="1200" kern="1200">
        <a:solidFill>
          <a:schemeClr val="tx1"/>
        </a:solidFill>
        <a:latin typeface="+mn-lt"/>
        <a:ea typeface="+mn-ea"/>
        <a:cs typeface="+mn-cs"/>
      </a:defRPr>
    </a:lvl6pPr>
    <a:lvl7pPr marL="2742788" algn="l" defTabSz="457130" rtl="0" eaLnBrk="1" latinLnBrk="0" hangingPunct="1">
      <a:defRPr sz="1200" kern="1200">
        <a:solidFill>
          <a:schemeClr val="tx1"/>
        </a:solidFill>
        <a:latin typeface="+mn-lt"/>
        <a:ea typeface="+mn-ea"/>
        <a:cs typeface="+mn-cs"/>
      </a:defRPr>
    </a:lvl7pPr>
    <a:lvl8pPr marL="3199920" algn="l" defTabSz="457130" rtl="0" eaLnBrk="1" latinLnBrk="0" hangingPunct="1">
      <a:defRPr sz="1200" kern="1200">
        <a:solidFill>
          <a:schemeClr val="tx1"/>
        </a:solidFill>
        <a:latin typeface="+mn-lt"/>
        <a:ea typeface="+mn-ea"/>
        <a:cs typeface="+mn-cs"/>
      </a:defRPr>
    </a:lvl8pPr>
    <a:lvl9pPr marL="3657052" algn="l" defTabSz="45713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3EF99E2-675F-2C42-9469-6B8B96FF0711}" type="slidenum">
              <a:rPr lang="en-US" smtClean="0"/>
              <a:t>1</a:t>
            </a:fld>
            <a:endParaRPr lang="en-US"/>
          </a:p>
        </p:txBody>
      </p:sp>
    </p:spTree>
    <p:extLst>
      <p:ext uri="{BB962C8B-B14F-4D97-AF65-F5344CB8AC3E}">
        <p14:creationId xmlns:p14="http://schemas.microsoft.com/office/powerpoint/2010/main" val="3864208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EF99E2-675F-2C42-9469-6B8B96FF0711}" type="slidenum">
              <a:rPr lang="en-US" smtClean="0"/>
              <a:t>7</a:t>
            </a:fld>
            <a:endParaRPr lang="en-US"/>
          </a:p>
        </p:txBody>
      </p:sp>
    </p:spTree>
    <p:extLst>
      <p:ext uri="{BB962C8B-B14F-4D97-AF65-F5344CB8AC3E}">
        <p14:creationId xmlns:p14="http://schemas.microsoft.com/office/powerpoint/2010/main" val="1377888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EF99E2-675F-2C42-9469-6B8B96FF0711}" type="slidenum">
              <a:rPr lang="en-US" smtClean="0"/>
              <a:t>9</a:t>
            </a:fld>
            <a:endParaRPr lang="en-US"/>
          </a:p>
        </p:txBody>
      </p:sp>
    </p:spTree>
    <p:extLst>
      <p:ext uri="{BB962C8B-B14F-4D97-AF65-F5344CB8AC3E}">
        <p14:creationId xmlns:p14="http://schemas.microsoft.com/office/powerpoint/2010/main" val="1254752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Official Data:  NUMBER OF PEOPLE With inadequate palliative care:  perhaps . 900!</a:t>
            </a:r>
          </a:p>
          <a:p>
            <a:endParaRPr lang="en-US" dirty="0"/>
          </a:p>
          <a:p>
            <a:endParaRPr lang="en-US" dirty="0"/>
          </a:p>
          <a:p>
            <a:r>
              <a:rPr lang="en-US" dirty="0"/>
              <a:t>DATA about DISABILITY SUPPORTS and problems ACCESS TO HEALTH CARE</a:t>
            </a:r>
          </a:p>
          <a:p>
            <a:endParaRPr lang="en-US" dirty="0"/>
          </a:p>
          <a:p>
            <a:r>
              <a:rPr lang="en-US" dirty="0"/>
              <a:t>EXAMPLE:  40,000 elderly on wait list for access to LTC homes</a:t>
            </a:r>
          </a:p>
          <a:p>
            <a:r>
              <a:rPr lang="en-US" dirty="0"/>
              <a:t>HUMAN RIGHTS COMPLAINTS  by elderly rights organizations against Ontario </a:t>
            </a:r>
          </a:p>
          <a:p>
            <a:endParaRPr lang="en-US" dirty="0"/>
          </a:p>
        </p:txBody>
      </p:sp>
      <p:sp>
        <p:nvSpPr>
          <p:cNvPr id="4" name="Slide Number Placeholder 3"/>
          <p:cNvSpPr>
            <a:spLocks noGrp="1"/>
          </p:cNvSpPr>
          <p:nvPr>
            <p:ph type="sldNum" sz="quarter" idx="5"/>
          </p:nvPr>
        </p:nvSpPr>
        <p:spPr/>
        <p:txBody>
          <a:bodyPr/>
          <a:lstStyle/>
          <a:p>
            <a:fld id="{93EF99E2-675F-2C42-9469-6B8B96FF0711}" type="slidenum">
              <a:rPr lang="en-US" smtClean="0"/>
              <a:t>10</a:t>
            </a:fld>
            <a:endParaRPr lang="en-US"/>
          </a:p>
        </p:txBody>
      </p:sp>
    </p:spTree>
    <p:extLst>
      <p:ext uri="{BB962C8B-B14F-4D97-AF65-F5344CB8AC3E}">
        <p14:creationId xmlns:p14="http://schemas.microsoft.com/office/powerpoint/2010/main" val="1081305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2.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3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3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3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5"/>
            <a:ext cx="7772400" cy="1102519"/>
          </a:xfrm>
        </p:spPr>
        <p:txBody>
          <a:bodyPr/>
          <a:lstStyle/>
          <a:p>
            <a:r>
              <a:rPr lang="en-GB"/>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30" indent="0" algn="ctr">
              <a:buNone/>
              <a:defRPr>
                <a:solidFill>
                  <a:schemeClr val="tx1">
                    <a:tint val="75000"/>
                  </a:schemeClr>
                </a:solidFill>
              </a:defRPr>
            </a:lvl2pPr>
            <a:lvl3pPr marL="914265" indent="0" algn="ctr">
              <a:buNone/>
              <a:defRPr>
                <a:solidFill>
                  <a:schemeClr val="tx1">
                    <a:tint val="75000"/>
                  </a:schemeClr>
                </a:solidFill>
              </a:defRPr>
            </a:lvl3pPr>
            <a:lvl4pPr marL="1371396" indent="0" algn="ctr">
              <a:buNone/>
              <a:defRPr>
                <a:solidFill>
                  <a:schemeClr val="tx1">
                    <a:tint val="75000"/>
                  </a:schemeClr>
                </a:solidFill>
              </a:defRPr>
            </a:lvl4pPr>
            <a:lvl5pPr marL="1828529" indent="0" algn="ctr">
              <a:buNone/>
              <a:defRPr>
                <a:solidFill>
                  <a:schemeClr val="tx1">
                    <a:tint val="75000"/>
                  </a:schemeClr>
                </a:solidFill>
              </a:defRPr>
            </a:lvl5pPr>
            <a:lvl6pPr marL="2285658" indent="0" algn="ctr">
              <a:buNone/>
              <a:defRPr>
                <a:solidFill>
                  <a:schemeClr val="tx1">
                    <a:tint val="75000"/>
                  </a:schemeClr>
                </a:solidFill>
              </a:defRPr>
            </a:lvl6pPr>
            <a:lvl7pPr marL="2742788" indent="0" algn="ctr">
              <a:buNone/>
              <a:defRPr>
                <a:solidFill>
                  <a:schemeClr val="tx1">
                    <a:tint val="75000"/>
                  </a:schemeClr>
                </a:solidFill>
              </a:defRPr>
            </a:lvl7pPr>
            <a:lvl8pPr marL="3199920" indent="0" algn="ctr">
              <a:buNone/>
              <a:defRPr>
                <a:solidFill>
                  <a:schemeClr val="tx1">
                    <a:tint val="75000"/>
                  </a:schemeClr>
                </a:solidFill>
              </a:defRPr>
            </a:lvl8pPr>
            <a:lvl9pPr marL="3657052"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3/16/21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3686546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3/16/21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958323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3"/>
            <a:ext cx="2057400" cy="329088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154783"/>
            <a:ext cx="6019800" cy="329088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3/16/21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2299352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Black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a:extLst>
              <a:ext uri="{FF2B5EF4-FFF2-40B4-BE49-F238E27FC236}">
                <a16:creationId xmlns:a16="http://schemas.microsoft.com/office/drawing/2014/main" id="{9F5B10BB-2279-444D-A69E-B8C415407EFF}"/>
              </a:ext>
            </a:extLst>
          </p:cNvPr>
          <p:cNvSpPr/>
          <p:nvPr userDrawn="1"/>
        </p:nvSpPr>
        <p:spPr>
          <a:xfrm>
            <a:off x="0" y="0"/>
            <a:ext cx="137160" cy="51435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endParaRPr lang="en-US" sz="1400">
              <a:solidFill>
                <a:srgbClr val="FFFFFF"/>
              </a:solidFill>
              <a:latin typeface="Jacobs Chronos"/>
            </a:endParaRPr>
          </a:p>
        </p:txBody>
      </p:sp>
      <p:cxnSp>
        <p:nvCxnSpPr>
          <p:cNvPr id="15" name="Straight Connector 14">
            <a:extLst>
              <a:ext uri="{FF2B5EF4-FFF2-40B4-BE49-F238E27FC236}">
                <a16:creationId xmlns:a16="http://schemas.microsoft.com/office/drawing/2014/main" id="{197C72B8-85D1-40F1-943D-22DB1FC9F4C8}"/>
              </a:ext>
            </a:extLst>
          </p:cNvPr>
          <p:cNvCxnSpPr/>
          <p:nvPr userDrawn="1"/>
        </p:nvCxnSpPr>
        <p:spPr>
          <a:xfrm>
            <a:off x="240030" y="4663440"/>
            <a:ext cx="86410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6408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 Black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lvl1pPr marL="0" indent="-269993">
              <a:buFont typeface="+mj-lt"/>
              <a:buAutoNum type="arabicPeriod"/>
              <a:defRPr/>
            </a:lvl1pPr>
            <a:lvl2pPr marL="539987" indent="-269993">
              <a:buFont typeface="+mj-lt"/>
              <a:buAutoNum type="arabicPeriod"/>
              <a:defRPr/>
            </a:lvl2pPr>
            <a:lvl3pPr marL="809980" indent="-269993">
              <a:buFont typeface="+mj-lt"/>
              <a:buAutoNum type="arabicPeriod"/>
              <a:defRPr/>
            </a:lvl3pPr>
            <a:lvl4pPr marL="1079973" indent="-269993">
              <a:buFont typeface="+mj-lt"/>
              <a:buAutoNum type="arabicPeriod"/>
              <a:defRPr/>
            </a:lvl4pPr>
            <a:lvl5pPr marL="1349966" indent="-269993">
              <a:buFont typeface="+mj-lt"/>
              <a:buAutoNum type="arabicPerio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90AEB58B-EBCB-4D36-8CF5-FCD945DA552F}"/>
              </a:ext>
            </a:extLst>
          </p:cNvPr>
          <p:cNvSpPr/>
          <p:nvPr userDrawn="1"/>
        </p:nvSpPr>
        <p:spPr>
          <a:xfrm>
            <a:off x="0" y="0"/>
            <a:ext cx="137160" cy="51435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endParaRPr lang="en-US" sz="1400">
              <a:solidFill>
                <a:srgbClr val="FFFFFF"/>
              </a:solidFill>
              <a:latin typeface="Jacobs Chronos"/>
            </a:endParaRPr>
          </a:p>
        </p:txBody>
      </p:sp>
      <p:cxnSp>
        <p:nvCxnSpPr>
          <p:cNvPr id="8" name="Straight Connector 7">
            <a:extLst>
              <a:ext uri="{FF2B5EF4-FFF2-40B4-BE49-F238E27FC236}">
                <a16:creationId xmlns:a16="http://schemas.microsoft.com/office/drawing/2014/main" id="{611E7636-01DC-40CA-9BAD-ABDBEE6B7EF3}"/>
              </a:ext>
            </a:extLst>
          </p:cNvPr>
          <p:cNvCxnSpPr/>
          <p:nvPr userDrawn="1"/>
        </p:nvCxnSpPr>
        <p:spPr>
          <a:xfrm>
            <a:off x="240030" y="4663440"/>
            <a:ext cx="86410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8575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Blu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id="{EED51E53-C704-4648-A432-C3D579C368E5}"/>
              </a:ext>
            </a:extLst>
          </p:cNvPr>
          <p:cNvGrpSpPr/>
          <p:nvPr userDrawn="1"/>
        </p:nvGrpSpPr>
        <p:grpSpPr>
          <a:xfrm>
            <a:off x="0" y="-2"/>
            <a:ext cx="137160" cy="5143502"/>
            <a:chOff x="0" y="-2"/>
            <a:chExt cx="182880" cy="6858002"/>
          </a:xfrm>
        </p:grpSpPr>
        <p:sp>
          <p:nvSpPr>
            <p:cNvPr id="11" name="Rectangle 10">
              <a:extLst>
                <a:ext uri="{FF2B5EF4-FFF2-40B4-BE49-F238E27FC236}">
                  <a16:creationId xmlns:a16="http://schemas.microsoft.com/office/drawing/2014/main" id="{EADC94DF-CF22-48A4-BA0A-C4C38A013B84}"/>
                </a:ext>
              </a:extLst>
            </p:cNvPr>
            <p:cNvSpPr/>
            <p:nvPr userDrawn="1"/>
          </p:nvSpPr>
          <p:spPr>
            <a:xfrm>
              <a:off x="0" y="6210887"/>
              <a:ext cx="182880" cy="647113"/>
            </a:xfrm>
            <a:prstGeom prst="rect">
              <a:avLst/>
            </a:prstGeom>
            <a:solidFill>
              <a:srgbClr val="5A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2" name="Rectangle 11">
              <a:extLst>
                <a:ext uri="{FF2B5EF4-FFF2-40B4-BE49-F238E27FC236}">
                  <a16:creationId xmlns:a16="http://schemas.microsoft.com/office/drawing/2014/main" id="{52AFE780-91D7-411E-9616-15D5F7F95B48}"/>
                </a:ext>
              </a:extLst>
            </p:cNvPr>
            <p:cNvSpPr/>
            <p:nvPr userDrawn="1"/>
          </p:nvSpPr>
          <p:spPr>
            <a:xfrm>
              <a:off x="0" y="-2"/>
              <a:ext cx="182880" cy="457200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id="{18CE3C64-85E4-4847-9D32-67A911A0EBFE}"/>
                </a:ext>
              </a:extLst>
            </p:cNvPr>
            <p:cNvSpPr/>
            <p:nvPr userDrawn="1"/>
          </p:nvSpPr>
          <p:spPr>
            <a:xfrm>
              <a:off x="0" y="4517053"/>
              <a:ext cx="182880" cy="1709928"/>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028340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Purpl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4" name="Straight Connector 13">
            <a:extLst>
              <a:ext uri="{FF2B5EF4-FFF2-40B4-BE49-F238E27FC236}">
                <a16:creationId xmlns:a16="http://schemas.microsoft.com/office/drawing/2014/main" id="{B907F687-555F-42F3-931D-36B1D43F7B7A}"/>
              </a:ext>
            </a:extLst>
          </p:cNvPr>
          <p:cNvCxnSpPr/>
          <p:nvPr userDrawn="1"/>
        </p:nvCxnSpPr>
        <p:spPr>
          <a:xfrm>
            <a:off x="240030" y="4663440"/>
            <a:ext cx="8641080" cy="0"/>
          </a:xfrm>
          <a:prstGeom prst="line">
            <a:avLst/>
          </a:prstGeom>
          <a:ln/>
        </p:spPr>
        <p:style>
          <a:lnRef idx="1">
            <a:schemeClr val="accent2"/>
          </a:lnRef>
          <a:fillRef idx="0">
            <a:schemeClr val="accent2"/>
          </a:fillRef>
          <a:effectRef idx="0">
            <a:schemeClr val="accent2"/>
          </a:effectRef>
          <a:fontRef idx="minor">
            <a:schemeClr val="tx1"/>
          </a:fontRef>
        </p:style>
      </p:cxnSp>
      <p:grpSp>
        <p:nvGrpSpPr>
          <p:cNvPr id="15" name="Group 14">
            <a:extLst>
              <a:ext uri="{FF2B5EF4-FFF2-40B4-BE49-F238E27FC236}">
                <a16:creationId xmlns:a16="http://schemas.microsoft.com/office/drawing/2014/main" id="{4CA72A78-4C30-4C03-A06D-DA1FF4F7AC07}"/>
              </a:ext>
            </a:extLst>
          </p:cNvPr>
          <p:cNvGrpSpPr/>
          <p:nvPr userDrawn="1"/>
        </p:nvGrpSpPr>
        <p:grpSpPr>
          <a:xfrm>
            <a:off x="0" y="-2"/>
            <a:ext cx="137160" cy="5143502"/>
            <a:chOff x="0" y="-2"/>
            <a:chExt cx="182880" cy="6858002"/>
          </a:xfrm>
        </p:grpSpPr>
        <p:sp>
          <p:nvSpPr>
            <p:cNvPr id="16" name="Rectangle 15">
              <a:extLst>
                <a:ext uri="{FF2B5EF4-FFF2-40B4-BE49-F238E27FC236}">
                  <a16:creationId xmlns:a16="http://schemas.microsoft.com/office/drawing/2014/main" id="{B555AB02-14EC-4DB4-A3C8-0D9A8157AFF4}"/>
                </a:ext>
              </a:extLst>
            </p:cNvPr>
            <p:cNvSpPr/>
            <p:nvPr userDrawn="1"/>
          </p:nvSpPr>
          <p:spPr>
            <a:xfrm>
              <a:off x="0" y="6210887"/>
              <a:ext cx="182880" cy="647113"/>
            </a:xfrm>
            <a:prstGeom prst="rect">
              <a:avLst/>
            </a:prstGeom>
            <a:solidFill>
              <a:srgbClr val="D7A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75C5320F-164D-4C85-8156-0F5DC144649D}"/>
                </a:ext>
              </a:extLst>
            </p:cNvPr>
            <p:cNvSpPr/>
            <p:nvPr userDrawn="1"/>
          </p:nvSpPr>
          <p:spPr>
            <a:xfrm>
              <a:off x="0" y="-2"/>
              <a:ext cx="182880" cy="457200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8" name="Rectangle 17">
              <a:extLst>
                <a:ext uri="{FF2B5EF4-FFF2-40B4-BE49-F238E27FC236}">
                  <a16:creationId xmlns:a16="http://schemas.microsoft.com/office/drawing/2014/main" id="{39448BF6-A9B1-4435-9787-4CFEFE2B3C13}"/>
                </a:ext>
              </a:extLst>
            </p:cNvPr>
            <p:cNvSpPr/>
            <p:nvPr userDrawn="1"/>
          </p:nvSpPr>
          <p:spPr>
            <a:xfrm>
              <a:off x="0" y="4517053"/>
              <a:ext cx="182880" cy="1709928"/>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4732082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Re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4" name="Straight Connector 13">
            <a:extLst>
              <a:ext uri="{FF2B5EF4-FFF2-40B4-BE49-F238E27FC236}">
                <a16:creationId xmlns:a16="http://schemas.microsoft.com/office/drawing/2014/main" id="{B907F687-555F-42F3-931D-36B1D43F7B7A}"/>
              </a:ext>
            </a:extLst>
          </p:cNvPr>
          <p:cNvCxnSpPr/>
          <p:nvPr userDrawn="1"/>
        </p:nvCxnSpPr>
        <p:spPr>
          <a:xfrm>
            <a:off x="240030" y="4663440"/>
            <a:ext cx="8641080" cy="0"/>
          </a:xfrm>
          <a:prstGeom prst="line">
            <a:avLst/>
          </a:prstGeom>
          <a:ln>
            <a:solidFill>
              <a:schemeClr val="accent3"/>
            </a:solidFill>
          </a:ln>
        </p:spPr>
        <p:style>
          <a:lnRef idx="1">
            <a:schemeClr val="accent2"/>
          </a:lnRef>
          <a:fillRef idx="0">
            <a:schemeClr val="accent2"/>
          </a:fillRef>
          <a:effectRef idx="0">
            <a:schemeClr val="accent2"/>
          </a:effectRef>
          <a:fontRef idx="minor">
            <a:schemeClr val="tx1"/>
          </a:fontRef>
        </p:style>
      </p:cxnSp>
      <p:grpSp>
        <p:nvGrpSpPr>
          <p:cNvPr id="12" name="Group 11">
            <a:extLst>
              <a:ext uri="{FF2B5EF4-FFF2-40B4-BE49-F238E27FC236}">
                <a16:creationId xmlns:a16="http://schemas.microsoft.com/office/drawing/2014/main" id="{1C240F09-DD7C-4C8C-8DAD-8BC809392125}"/>
              </a:ext>
            </a:extLst>
          </p:cNvPr>
          <p:cNvGrpSpPr/>
          <p:nvPr userDrawn="1"/>
        </p:nvGrpSpPr>
        <p:grpSpPr>
          <a:xfrm>
            <a:off x="0" y="-2"/>
            <a:ext cx="137160" cy="5143502"/>
            <a:chOff x="0" y="-2"/>
            <a:chExt cx="182880" cy="6858002"/>
          </a:xfrm>
        </p:grpSpPr>
        <p:sp>
          <p:nvSpPr>
            <p:cNvPr id="13" name="Rectangle 12">
              <a:extLst>
                <a:ext uri="{FF2B5EF4-FFF2-40B4-BE49-F238E27FC236}">
                  <a16:creationId xmlns:a16="http://schemas.microsoft.com/office/drawing/2014/main" id="{D4A91B95-0BE4-4F1C-91A7-56D87D69E7D1}"/>
                </a:ext>
              </a:extLst>
            </p:cNvPr>
            <p:cNvSpPr/>
            <p:nvPr userDrawn="1"/>
          </p:nvSpPr>
          <p:spPr>
            <a:xfrm>
              <a:off x="0" y="6210887"/>
              <a:ext cx="182880" cy="647113"/>
            </a:xfrm>
            <a:prstGeom prst="rect">
              <a:avLst/>
            </a:prstGeom>
            <a:solidFill>
              <a:srgbClr val="FF91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9" name="Rectangle 18">
              <a:extLst>
                <a:ext uri="{FF2B5EF4-FFF2-40B4-BE49-F238E27FC236}">
                  <a16:creationId xmlns:a16="http://schemas.microsoft.com/office/drawing/2014/main" id="{C7B9BDB8-BECF-451A-A4D3-80341F2150FB}"/>
                </a:ext>
              </a:extLst>
            </p:cNvPr>
            <p:cNvSpPr/>
            <p:nvPr userDrawn="1"/>
          </p:nvSpPr>
          <p:spPr>
            <a:xfrm>
              <a:off x="0" y="-2"/>
              <a:ext cx="182880" cy="457200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20" name="Rectangle 19">
              <a:extLst>
                <a:ext uri="{FF2B5EF4-FFF2-40B4-BE49-F238E27FC236}">
                  <a16:creationId xmlns:a16="http://schemas.microsoft.com/office/drawing/2014/main" id="{553581BC-072A-4FF4-A41A-C4969ED95D61}"/>
                </a:ext>
              </a:extLst>
            </p:cNvPr>
            <p:cNvSpPr/>
            <p:nvPr userDrawn="1"/>
          </p:nvSpPr>
          <p:spPr>
            <a:xfrm>
              <a:off x="0" y="4517053"/>
              <a:ext cx="182880" cy="1709928"/>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765856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Yellow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7755056D-1B7D-47BE-B9C1-919DD1AE7AEC}"/>
              </a:ext>
            </a:extLst>
          </p:cNvPr>
          <p:cNvCxnSpPr/>
          <p:nvPr userDrawn="1"/>
        </p:nvCxnSpPr>
        <p:spPr>
          <a:xfrm>
            <a:off x="240030" y="4663440"/>
            <a:ext cx="8641080" cy="0"/>
          </a:xfrm>
          <a:prstGeom prst="line">
            <a:avLst/>
          </a:prstGeom>
          <a:ln/>
        </p:spPr>
        <p:style>
          <a:lnRef idx="1">
            <a:schemeClr val="accent4"/>
          </a:lnRef>
          <a:fillRef idx="0">
            <a:schemeClr val="accent4"/>
          </a:fillRef>
          <a:effectRef idx="0">
            <a:schemeClr val="accent4"/>
          </a:effectRef>
          <a:fontRef idx="minor">
            <a:schemeClr val="tx1"/>
          </a:fontRef>
        </p:style>
      </p:cxnSp>
      <p:grpSp>
        <p:nvGrpSpPr>
          <p:cNvPr id="15" name="Group 14">
            <a:extLst>
              <a:ext uri="{FF2B5EF4-FFF2-40B4-BE49-F238E27FC236}">
                <a16:creationId xmlns:a16="http://schemas.microsoft.com/office/drawing/2014/main" id="{9E34328E-B1C6-4BE7-A077-911C6B42267B}"/>
              </a:ext>
            </a:extLst>
          </p:cNvPr>
          <p:cNvGrpSpPr/>
          <p:nvPr userDrawn="1"/>
        </p:nvGrpSpPr>
        <p:grpSpPr>
          <a:xfrm>
            <a:off x="0" y="0"/>
            <a:ext cx="137160" cy="5144124"/>
            <a:chOff x="0" y="-2"/>
            <a:chExt cx="182880" cy="6923319"/>
          </a:xfrm>
        </p:grpSpPr>
        <p:sp>
          <p:nvSpPr>
            <p:cNvPr id="16" name="Rectangle 15">
              <a:extLst>
                <a:ext uri="{FF2B5EF4-FFF2-40B4-BE49-F238E27FC236}">
                  <a16:creationId xmlns:a16="http://schemas.microsoft.com/office/drawing/2014/main" id="{58E1AD2A-72E1-41C3-A8C7-1E05E5A1C80F}"/>
                </a:ext>
              </a:extLst>
            </p:cNvPr>
            <p:cNvSpPr/>
            <p:nvPr userDrawn="1"/>
          </p:nvSpPr>
          <p:spPr>
            <a:xfrm>
              <a:off x="0" y="6276204"/>
              <a:ext cx="182880" cy="647113"/>
            </a:xfrm>
            <a:prstGeom prst="rect">
              <a:avLst/>
            </a:prstGeom>
            <a:solidFill>
              <a:srgbClr val="FFDC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20137D73-4F1E-4A64-9A95-EC0B5FC68BC2}"/>
                </a:ext>
              </a:extLst>
            </p:cNvPr>
            <p:cNvSpPr/>
            <p:nvPr userDrawn="1"/>
          </p:nvSpPr>
          <p:spPr>
            <a:xfrm>
              <a:off x="0" y="-2"/>
              <a:ext cx="182880" cy="457200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8" name="Rectangle 17">
              <a:extLst>
                <a:ext uri="{FF2B5EF4-FFF2-40B4-BE49-F238E27FC236}">
                  <a16:creationId xmlns:a16="http://schemas.microsoft.com/office/drawing/2014/main" id="{0444ABFA-4863-4BAD-83D2-E9328E5E3C37}"/>
                </a:ext>
              </a:extLst>
            </p:cNvPr>
            <p:cNvSpPr/>
            <p:nvPr userDrawn="1"/>
          </p:nvSpPr>
          <p:spPr>
            <a:xfrm>
              <a:off x="0" y="4573039"/>
              <a:ext cx="182880" cy="1709928"/>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350213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Green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a:extLst>
              <a:ext uri="{FF2B5EF4-FFF2-40B4-BE49-F238E27FC236}">
                <a16:creationId xmlns:a16="http://schemas.microsoft.com/office/drawing/2014/main" id="{A7D4838C-2ED6-416D-BA07-57109830E0FE}"/>
              </a:ext>
            </a:extLst>
          </p:cNvPr>
          <p:cNvCxnSpPr/>
          <p:nvPr userDrawn="1"/>
        </p:nvCxnSpPr>
        <p:spPr>
          <a:xfrm>
            <a:off x="240030" y="4663440"/>
            <a:ext cx="8641080" cy="0"/>
          </a:xfrm>
          <a:prstGeom prst="line">
            <a:avLst/>
          </a:prstGeom>
          <a:ln/>
        </p:spPr>
        <p:style>
          <a:lnRef idx="1">
            <a:schemeClr val="accent5"/>
          </a:lnRef>
          <a:fillRef idx="0">
            <a:schemeClr val="accent5"/>
          </a:fillRef>
          <a:effectRef idx="0">
            <a:schemeClr val="accent5"/>
          </a:effectRef>
          <a:fontRef idx="minor">
            <a:schemeClr val="tx1"/>
          </a:fontRef>
        </p:style>
      </p:cxnSp>
      <p:grpSp>
        <p:nvGrpSpPr>
          <p:cNvPr id="13" name="Group 12">
            <a:extLst>
              <a:ext uri="{FF2B5EF4-FFF2-40B4-BE49-F238E27FC236}">
                <a16:creationId xmlns:a16="http://schemas.microsoft.com/office/drawing/2014/main" id="{14466649-CD9C-476C-918B-BEB28E180304}"/>
              </a:ext>
            </a:extLst>
          </p:cNvPr>
          <p:cNvGrpSpPr/>
          <p:nvPr userDrawn="1"/>
        </p:nvGrpSpPr>
        <p:grpSpPr>
          <a:xfrm>
            <a:off x="0" y="-2"/>
            <a:ext cx="137160" cy="5143502"/>
            <a:chOff x="0" y="-2"/>
            <a:chExt cx="182880" cy="6858002"/>
          </a:xfrm>
        </p:grpSpPr>
        <p:sp>
          <p:nvSpPr>
            <p:cNvPr id="14" name="Rectangle 13">
              <a:extLst>
                <a:ext uri="{FF2B5EF4-FFF2-40B4-BE49-F238E27FC236}">
                  <a16:creationId xmlns:a16="http://schemas.microsoft.com/office/drawing/2014/main" id="{AE9D4282-E4E1-4CDD-9678-C1191C5B3FE7}"/>
                </a:ext>
              </a:extLst>
            </p:cNvPr>
            <p:cNvSpPr/>
            <p:nvPr userDrawn="1"/>
          </p:nvSpPr>
          <p:spPr>
            <a:xfrm>
              <a:off x="0" y="6210887"/>
              <a:ext cx="182880" cy="647113"/>
            </a:xfrm>
            <a:prstGeom prst="rect">
              <a:avLst/>
            </a:prstGeom>
            <a:solidFill>
              <a:srgbClr val="78F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9" name="Rectangle 18">
              <a:extLst>
                <a:ext uri="{FF2B5EF4-FFF2-40B4-BE49-F238E27FC236}">
                  <a16:creationId xmlns:a16="http://schemas.microsoft.com/office/drawing/2014/main" id="{BB522D8A-7AFE-42B3-8DA1-7172318C8885}"/>
                </a:ext>
              </a:extLst>
            </p:cNvPr>
            <p:cNvSpPr/>
            <p:nvPr userDrawn="1"/>
          </p:nvSpPr>
          <p:spPr>
            <a:xfrm>
              <a:off x="0" y="-2"/>
              <a:ext cx="182880" cy="457200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20" name="Rectangle 19">
              <a:extLst>
                <a:ext uri="{FF2B5EF4-FFF2-40B4-BE49-F238E27FC236}">
                  <a16:creationId xmlns:a16="http://schemas.microsoft.com/office/drawing/2014/main" id="{A6AC92C7-D5B4-48F1-9A89-5250A640A3F4}"/>
                </a:ext>
              </a:extLst>
            </p:cNvPr>
            <p:cNvSpPr/>
            <p:nvPr userDrawn="1"/>
          </p:nvSpPr>
          <p:spPr>
            <a:xfrm>
              <a:off x="0" y="4517053"/>
              <a:ext cx="182880" cy="1709928"/>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252029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Blu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id="{C62D149B-FB3E-4F3C-91FC-502E6E33681F}"/>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id="{0B253A9E-4157-4649-9B03-BC26F137140A}"/>
                </a:ext>
              </a:extLst>
            </p:cNvPr>
            <p:cNvSpPr/>
            <p:nvPr userDrawn="1"/>
          </p:nvSpPr>
          <p:spPr>
            <a:xfrm>
              <a:off x="9245604" y="5303520"/>
              <a:ext cx="2651760" cy="59436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id="{FD63FB71-8D46-41BB-99AC-A9B032B64908}"/>
                </a:ext>
              </a:extLst>
            </p:cNvPr>
            <p:cNvSpPr/>
            <p:nvPr userDrawn="1"/>
          </p:nvSpPr>
          <p:spPr>
            <a:xfrm>
              <a:off x="11868149" y="5303520"/>
              <a:ext cx="334647" cy="594360"/>
            </a:xfrm>
            <a:prstGeom prst="rect">
              <a:avLst/>
            </a:prstGeom>
            <a:solidFill>
              <a:srgbClr val="001E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413CB1E7-BEDB-4F9E-B40E-BE0317677C35}"/>
                </a:ext>
              </a:extLst>
            </p:cNvPr>
            <p:cNvSpPr/>
            <p:nvPr userDrawn="1"/>
          </p:nvSpPr>
          <p:spPr>
            <a:xfrm>
              <a:off x="0" y="5303520"/>
              <a:ext cx="9323754" cy="594360"/>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80656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3/16/21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1101343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Purp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id="{F48F4A85-93A7-4E9A-B2AF-E4854A2ED6B1}"/>
              </a:ext>
            </a:extLst>
          </p:cNvPr>
          <p:cNvGrpSpPr/>
          <p:nvPr userDrawn="1"/>
        </p:nvGrpSpPr>
        <p:grpSpPr>
          <a:xfrm>
            <a:off x="1" y="5006340"/>
            <a:ext cx="9152097" cy="137160"/>
            <a:chOff x="0" y="5303520"/>
            <a:chExt cx="12202796" cy="594360"/>
          </a:xfrm>
        </p:grpSpPr>
        <p:sp>
          <p:nvSpPr>
            <p:cNvPr id="12" name="Rectangle 11">
              <a:extLst>
                <a:ext uri="{FF2B5EF4-FFF2-40B4-BE49-F238E27FC236}">
                  <a16:creationId xmlns:a16="http://schemas.microsoft.com/office/drawing/2014/main" id="{1B3F44AD-7398-4AE5-BB40-4B9469CB3ADE}"/>
                </a:ext>
              </a:extLst>
            </p:cNvPr>
            <p:cNvSpPr/>
            <p:nvPr userDrawn="1"/>
          </p:nvSpPr>
          <p:spPr>
            <a:xfrm>
              <a:off x="9245604" y="5303520"/>
              <a:ext cx="2651760" cy="59436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id="{04A65855-B2BA-447C-8767-3120D35E2D4F}"/>
                </a:ext>
              </a:extLst>
            </p:cNvPr>
            <p:cNvSpPr/>
            <p:nvPr userDrawn="1"/>
          </p:nvSpPr>
          <p:spPr>
            <a:xfrm>
              <a:off x="11868149" y="5303520"/>
              <a:ext cx="334647" cy="594360"/>
            </a:xfrm>
            <a:prstGeom prst="rect">
              <a:avLst/>
            </a:prstGeom>
            <a:solidFill>
              <a:srgbClr val="460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4" name="Rectangle 13">
              <a:extLst>
                <a:ext uri="{FF2B5EF4-FFF2-40B4-BE49-F238E27FC236}">
                  <a16:creationId xmlns:a16="http://schemas.microsoft.com/office/drawing/2014/main" id="{23F468E7-8400-47A0-9794-F53ECD440439}"/>
                </a:ext>
              </a:extLst>
            </p:cNvPr>
            <p:cNvSpPr/>
            <p:nvPr userDrawn="1"/>
          </p:nvSpPr>
          <p:spPr>
            <a:xfrm>
              <a:off x="0" y="5303520"/>
              <a:ext cx="9323754" cy="594360"/>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5371589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Red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id="{3942DA99-6BA4-4DA7-8651-80752B5462FE}"/>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id="{9FC97499-E988-4B11-B114-5E15CA266BF8}"/>
                </a:ext>
              </a:extLst>
            </p:cNvPr>
            <p:cNvSpPr/>
            <p:nvPr userDrawn="1"/>
          </p:nvSpPr>
          <p:spPr>
            <a:xfrm>
              <a:off x="9245604" y="5303520"/>
              <a:ext cx="2651760" cy="59436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id="{4BB952E0-2CF7-48F8-8262-7CE47CD99877}"/>
                </a:ext>
              </a:extLst>
            </p:cNvPr>
            <p:cNvSpPr/>
            <p:nvPr userDrawn="1"/>
          </p:nvSpPr>
          <p:spPr>
            <a:xfrm>
              <a:off x="11868149" y="5303520"/>
              <a:ext cx="334647" cy="594360"/>
            </a:xfrm>
            <a:prstGeom prst="rect">
              <a:avLst/>
            </a:prstGeom>
            <a:solidFill>
              <a:srgbClr val="690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A3AC656F-3F0C-49A2-81C1-78C572069D73}"/>
                </a:ext>
              </a:extLst>
            </p:cNvPr>
            <p:cNvSpPr/>
            <p:nvPr userDrawn="1"/>
          </p:nvSpPr>
          <p:spPr>
            <a:xfrm>
              <a:off x="0" y="5303520"/>
              <a:ext cx="9323754" cy="594360"/>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5519686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Yellow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id="{C35AFC50-E6B6-4E43-B4E7-F9E2A95E63EC}"/>
              </a:ext>
            </a:extLst>
          </p:cNvPr>
          <p:cNvGrpSpPr/>
          <p:nvPr userDrawn="1"/>
        </p:nvGrpSpPr>
        <p:grpSpPr>
          <a:xfrm>
            <a:off x="1" y="5006340"/>
            <a:ext cx="9152097" cy="137160"/>
            <a:chOff x="0" y="5303520"/>
            <a:chExt cx="12202796" cy="594360"/>
          </a:xfrm>
        </p:grpSpPr>
        <p:sp>
          <p:nvSpPr>
            <p:cNvPr id="12" name="Rectangle 11">
              <a:extLst>
                <a:ext uri="{FF2B5EF4-FFF2-40B4-BE49-F238E27FC236}">
                  <a16:creationId xmlns:a16="http://schemas.microsoft.com/office/drawing/2014/main" id="{1A2B86E2-F045-4370-94FD-B80A57E52011}"/>
                </a:ext>
              </a:extLst>
            </p:cNvPr>
            <p:cNvSpPr/>
            <p:nvPr userDrawn="1"/>
          </p:nvSpPr>
          <p:spPr>
            <a:xfrm>
              <a:off x="9245604" y="5303520"/>
              <a:ext cx="2651760" cy="59436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id="{C6F66FD7-E36D-4A8C-9C0D-409917212467}"/>
                </a:ext>
              </a:extLst>
            </p:cNvPr>
            <p:cNvSpPr/>
            <p:nvPr userDrawn="1"/>
          </p:nvSpPr>
          <p:spPr>
            <a:xfrm>
              <a:off x="11868149" y="5303520"/>
              <a:ext cx="334647" cy="594360"/>
            </a:xfrm>
            <a:prstGeom prst="rect">
              <a:avLst/>
            </a:prstGeom>
            <a:solidFill>
              <a:srgbClr val="A04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4" name="Rectangle 13">
              <a:extLst>
                <a:ext uri="{FF2B5EF4-FFF2-40B4-BE49-F238E27FC236}">
                  <a16:creationId xmlns:a16="http://schemas.microsoft.com/office/drawing/2014/main" id="{54169620-5373-445A-839E-0A597466E92E}"/>
                </a:ext>
              </a:extLst>
            </p:cNvPr>
            <p:cNvSpPr/>
            <p:nvPr userDrawn="1"/>
          </p:nvSpPr>
          <p:spPr>
            <a:xfrm>
              <a:off x="0" y="5303520"/>
              <a:ext cx="9323754" cy="594360"/>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31100877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Green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p>
            <a:r>
              <a:rPr lang="en-AU">
                <a:solidFill>
                  <a:srgbClr val="000000"/>
                </a:solidFill>
                <a:latin typeface="Jacobs Chronos"/>
              </a:rPr>
              <a:t>©Jacobs 2019</a:t>
            </a:r>
            <a:endParaRPr lang="en-AU" dirty="0">
              <a:solidFill>
                <a:srgbClr val="000000"/>
              </a:solidFill>
              <a:latin typeface="Jacobs Chronos"/>
            </a:endParaRP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id="{F90E0E93-EEE6-4D51-9F5C-4F52ACDE3916}"/>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id="{26A910FC-EEC9-4E32-9C79-04B4D2C5033B}"/>
                </a:ext>
              </a:extLst>
            </p:cNvPr>
            <p:cNvSpPr/>
            <p:nvPr userDrawn="1"/>
          </p:nvSpPr>
          <p:spPr>
            <a:xfrm>
              <a:off x="9245604" y="5303520"/>
              <a:ext cx="2651760" cy="59436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id="{7D262B7C-8609-4D89-A827-E2F2D0992C62}"/>
                </a:ext>
              </a:extLst>
            </p:cNvPr>
            <p:cNvSpPr/>
            <p:nvPr userDrawn="1"/>
          </p:nvSpPr>
          <p:spPr>
            <a:xfrm>
              <a:off x="11868149" y="5303520"/>
              <a:ext cx="334647" cy="594360"/>
            </a:xfrm>
            <a:prstGeom prst="rect">
              <a:avLst/>
            </a:prstGeom>
            <a:solidFill>
              <a:srgbClr val="003C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A888E613-23F0-43B0-BB12-5224CC248F1C}"/>
                </a:ext>
              </a:extLst>
            </p:cNvPr>
            <p:cNvSpPr/>
            <p:nvPr userDrawn="1"/>
          </p:nvSpPr>
          <p:spPr>
            <a:xfrm>
              <a:off x="0" y="5303520"/>
              <a:ext cx="9323754" cy="594360"/>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5905849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ck Cover Blue 1">
    <p:spTree>
      <p:nvGrpSpPr>
        <p:cNvPr id="1" name=""/>
        <p:cNvGrpSpPr/>
        <p:nvPr/>
      </p:nvGrpSpPr>
      <p:grpSpPr>
        <a:xfrm>
          <a:off x="0" y="0"/>
          <a:ext cx="0" cy="0"/>
          <a:chOff x="0" y="0"/>
          <a:chExt cx="0" cy="0"/>
        </a:xfrm>
      </p:grpSpPr>
      <p:grpSp>
        <p:nvGrpSpPr>
          <p:cNvPr id="59" name="Group 58">
            <a:extLst>
              <a:ext uri="{FF2B5EF4-FFF2-40B4-BE49-F238E27FC236}">
                <a16:creationId xmlns:a16="http://schemas.microsoft.com/office/drawing/2014/main" id="{27D40AD0-5D9B-4347-8016-757E80747E76}"/>
              </a:ext>
            </a:extLst>
          </p:cNvPr>
          <p:cNvGrpSpPr/>
          <p:nvPr userDrawn="1"/>
        </p:nvGrpSpPr>
        <p:grpSpPr>
          <a:xfrm>
            <a:off x="1179010" y="0"/>
            <a:ext cx="7964990" cy="4058602"/>
            <a:chOff x="1572014" y="0"/>
            <a:chExt cx="10619986" cy="5411469"/>
          </a:xfrm>
        </p:grpSpPr>
        <p:pic>
          <p:nvPicPr>
            <p:cNvPr id="60" name="Picture 59">
              <a:extLst>
                <a:ext uri="{FF2B5EF4-FFF2-40B4-BE49-F238E27FC236}">
                  <a16:creationId xmlns:a16="http://schemas.microsoft.com/office/drawing/2014/main" id="{245104B9-E223-42AF-9228-4D9DBA103E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2014" y="1107030"/>
              <a:ext cx="10619986" cy="4304439"/>
            </a:xfrm>
            <a:prstGeom prst="rect">
              <a:avLst/>
            </a:prstGeom>
          </p:spPr>
        </p:pic>
        <p:sp>
          <p:nvSpPr>
            <p:cNvPr id="61" name="Rectangle 60">
              <a:extLst>
                <a:ext uri="{FF2B5EF4-FFF2-40B4-BE49-F238E27FC236}">
                  <a16:creationId xmlns:a16="http://schemas.microsoft.com/office/drawing/2014/main" id="{ECA9C7F8-F075-46B3-BC20-F7BC754AB4B6}"/>
                </a:ext>
              </a:extLst>
            </p:cNvPr>
            <p:cNvSpPr/>
            <p:nvPr userDrawn="1"/>
          </p:nvSpPr>
          <p:spPr>
            <a:xfrm>
              <a:off x="1581785" y="247014"/>
              <a:ext cx="10607040" cy="879231"/>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2" name="Rectangle 61">
              <a:extLst>
                <a:ext uri="{FF2B5EF4-FFF2-40B4-BE49-F238E27FC236}">
                  <a16:creationId xmlns:a16="http://schemas.microsoft.com/office/drawing/2014/main" id="{27D2CEBA-062E-4A76-86B2-E30ADE7C31E0}"/>
                </a:ext>
              </a:extLst>
            </p:cNvPr>
            <p:cNvSpPr/>
            <p:nvPr userDrawn="1"/>
          </p:nvSpPr>
          <p:spPr>
            <a:xfrm>
              <a:off x="1581785" y="0"/>
              <a:ext cx="10607040" cy="27432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63" name="Title 1">
            <a:extLst>
              <a:ext uri="{FF2B5EF4-FFF2-40B4-BE49-F238E27FC236}">
                <a16:creationId xmlns:a16="http://schemas.microsoft.com/office/drawing/2014/main" id="{A7F61A64-3CDE-4167-85CB-90C6332EF1A3}"/>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64" name="Subtitle 2">
            <a:extLst>
              <a:ext uri="{FF2B5EF4-FFF2-40B4-BE49-F238E27FC236}">
                <a16:creationId xmlns:a16="http://schemas.microsoft.com/office/drawing/2014/main" id="{9FD1511E-B62B-4097-A97D-8D9B2E4AD4AF}"/>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8004921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ack Cover Purple 1">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AE504DC-7314-44CB-9C4D-D1417B013B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6341" y="830275"/>
            <a:ext cx="7964519" cy="3228329"/>
          </a:xfrm>
          <a:prstGeom prst="rect">
            <a:avLst/>
          </a:prstGeom>
          <a:solidFill>
            <a:srgbClr val="6F006E"/>
          </a:solidFill>
        </p:spPr>
      </p:pic>
      <p:grpSp>
        <p:nvGrpSpPr>
          <p:cNvPr id="6" name="Group 5">
            <a:extLst>
              <a:ext uri="{FF2B5EF4-FFF2-40B4-BE49-F238E27FC236}">
                <a16:creationId xmlns:a16="http://schemas.microsoft.com/office/drawing/2014/main" id="{CE216235-861E-4CD0-BEC0-AF3D1B4E1DB6}"/>
              </a:ext>
            </a:extLst>
          </p:cNvPr>
          <p:cNvGrpSpPr/>
          <p:nvPr userDrawn="1"/>
        </p:nvGrpSpPr>
        <p:grpSpPr>
          <a:xfrm>
            <a:off x="1186339" y="0"/>
            <a:ext cx="7955280" cy="844684"/>
            <a:chOff x="1581785" y="0"/>
            <a:chExt cx="10607040" cy="1126245"/>
          </a:xfrm>
        </p:grpSpPr>
        <p:sp>
          <p:nvSpPr>
            <p:cNvPr id="7" name="Rectangle 6">
              <a:extLst>
                <a:ext uri="{FF2B5EF4-FFF2-40B4-BE49-F238E27FC236}">
                  <a16:creationId xmlns:a16="http://schemas.microsoft.com/office/drawing/2014/main" id="{4C42AADD-502D-4152-8B36-EC246279832D}"/>
                </a:ext>
              </a:extLst>
            </p:cNvPr>
            <p:cNvSpPr/>
            <p:nvPr userDrawn="1"/>
          </p:nvSpPr>
          <p:spPr>
            <a:xfrm>
              <a:off x="1581785" y="247014"/>
              <a:ext cx="10607040" cy="879231"/>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8" name="Rectangle 7">
              <a:extLst>
                <a:ext uri="{FF2B5EF4-FFF2-40B4-BE49-F238E27FC236}">
                  <a16:creationId xmlns:a16="http://schemas.microsoft.com/office/drawing/2014/main" id="{8FED9C33-1382-426F-943B-9CDA2DA2A262}"/>
                </a:ext>
              </a:extLst>
            </p:cNvPr>
            <p:cNvSpPr/>
            <p:nvPr userDrawn="1"/>
          </p:nvSpPr>
          <p:spPr>
            <a:xfrm>
              <a:off x="1581785" y="0"/>
              <a:ext cx="10607040" cy="27432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9" name="Title 1">
            <a:extLst>
              <a:ext uri="{FF2B5EF4-FFF2-40B4-BE49-F238E27FC236}">
                <a16:creationId xmlns:a16="http://schemas.microsoft.com/office/drawing/2014/main" id="{76E2362A-61F6-4883-94BC-DEF42B3004A3}"/>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10" name="Subtitle 2">
            <a:extLst>
              <a:ext uri="{FF2B5EF4-FFF2-40B4-BE49-F238E27FC236}">
                <a16:creationId xmlns:a16="http://schemas.microsoft.com/office/drawing/2014/main" id="{5003B944-E549-4D32-A21A-BCB050EFAE96}"/>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37601815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ack Cover Red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CBD7953F-2CEC-49FD-9143-A18FFEBAE699}"/>
              </a:ext>
            </a:extLst>
          </p:cNvPr>
          <p:cNvGrpSpPr/>
          <p:nvPr userDrawn="1"/>
        </p:nvGrpSpPr>
        <p:grpSpPr>
          <a:xfrm>
            <a:off x="1177647" y="0"/>
            <a:ext cx="7966355" cy="4058602"/>
            <a:chOff x="1570193" y="0"/>
            <a:chExt cx="10621807" cy="5411469"/>
          </a:xfrm>
        </p:grpSpPr>
        <p:pic>
          <p:nvPicPr>
            <p:cNvPr id="4" name="Picture 3">
              <a:extLst>
                <a:ext uri="{FF2B5EF4-FFF2-40B4-BE49-F238E27FC236}">
                  <a16:creationId xmlns:a16="http://schemas.microsoft.com/office/drawing/2014/main" id="{1F99D95C-68CF-4E22-948C-DFAD50B79D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3" y="1107030"/>
              <a:ext cx="10621807" cy="4304439"/>
            </a:xfrm>
            <a:prstGeom prst="rect">
              <a:avLst/>
            </a:prstGeom>
          </p:spPr>
        </p:pic>
        <p:sp>
          <p:nvSpPr>
            <p:cNvPr id="5" name="Rectangle 4">
              <a:extLst>
                <a:ext uri="{FF2B5EF4-FFF2-40B4-BE49-F238E27FC236}">
                  <a16:creationId xmlns:a16="http://schemas.microsoft.com/office/drawing/2014/main" id="{C44AF1E9-C422-45F4-BA0F-E18879906F83}"/>
                </a:ext>
              </a:extLst>
            </p:cNvPr>
            <p:cNvSpPr/>
            <p:nvPr userDrawn="1"/>
          </p:nvSpPr>
          <p:spPr>
            <a:xfrm>
              <a:off x="1581785" y="247014"/>
              <a:ext cx="10607040" cy="879231"/>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id="{957EEAFE-09AD-44A7-A787-4D480FA4E3DD}"/>
                </a:ext>
              </a:extLst>
            </p:cNvPr>
            <p:cNvSpPr/>
            <p:nvPr userDrawn="1"/>
          </p:nvSpPr>
          <p:spPr>
            <a:xfrm>
              <a:off x="1581785" y="0"/>
              <a:ext cx="10607040" cy="27432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7" name="Title 1">
            <a:extLst>
              <a:ext uri="{FF2B5EF4-FFF2-40B4-BE49-F238E27FC236}">
                <a16:creationId xmlns:a16="http://schemas.microsoft.com/office/drawing/2014/main" id="{A62AC4E7-EB97-4491-AA7E-434973D72177}"/>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8" name="Subtitle 2">
            <a:extLst>
              <a:ext uri="{FF2B5EF4-FFF2-40B4-BE49-F238E27FC236}">
                <a16:creationId xmlns:a16="http://schemas.microsoft.com/office/drawing/2014/main" id="{ADB1696D-6D05-4956-B98D-EA4162819138}"/>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29167896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ack Cover Yellow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6407A0F4-C136-4AFC-ACF9-D497162F1EA0}"/>
              </a:ext>
            </a:extLst>
          </p:cNvPr>
          <p:cNvGrpSpPr/>
          <p:nvPr userDrawn="1"/>
        </p:nvGrpSpPr>
        <p:grpSpPr>
          <a:xfrm>
            <a:off x="1177647" y="0"/>
            <a:ext cx="7966355" cy="4058602"/>
            <a:chOff x="1570192" y="0"/>
            <a:chExt cx="10621807" cy="5411469"/>
          </a:xfrm>
        </p:grpSpPr>
        <p:pic>
          <p:nvPicPr>
            <p:cNvPr id="4" name="Picture 3">
              <a:extLst>
                <a:ext uri="{FF2B5EF4-FFF2-40B4-BE49-F238E27FC236}">
                  <a16:creationId xmlns:a16="http://schemas.microsoft.com/office/drawing/2014/main" id="{6F240012-04C1-4ACA-B25D-D08ADB1C50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2" y="1107030"/>
              <a:ext cx="10621807" cy="4304439"/>
            </a:xfrm>
            <a:prstGeom prst="rect">
              <a:avLst/>
            </a:prstGeom>
          </p:spPr>
        </p:pic>
        <p:sp>
          <p:nvSpPr>
            <p:cNvPr id="5" name="Rectangle 4">
              <a:extLst>
                <a:ext uri="{FF2B5EF4-FFF2-40B4-BE49-F238E27FC236}">
                  <a16:creationId xmlns:a16="http://schemas.microsoft.com/office/drawing/2014/main" id="{3544F831-BECB-4384-B834-C4A1B5697076}"/>
                </a:ext>
              </a:extLst>
            </p:cNvPr>
            <p:cNvSpPr/>
            <p:nvPr userDrawn="1"/>
          </p:nvSpPr>
          <p:spPr>
            <a:xfrm>
              <a:off x="1581785" y="247014"/>
              <a:ext cx="10607040" cy="879231"/>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id="{C700C554-EE42-4A2E-8CDA-CA681774E516}"/>
                </a:ext>
              </a:extLst>
            </p:cNvPr>
            <p:cNvSpPr/>
            <p:nvPr userDrawn="1"/>
          </p:nvSpPr>
          <p:spPr>
            <a:xfrm>
              <a:off x="1581785" y="0"/>
              <a:ext cx="10607040" cy="27432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8" name="Subtitle 2">
            <a:extLst>
              <a:ext uri="{FF2B5EF4-FFF2-40B4-BE49-F238E27FC236}">
                <a16:creationId xmlns:a16="http://schemas.microsoft.com/office/drawing/2014/main" id="{6013827B-CA75-4A46-B871-44D669F75440}"/>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tx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
        <p:nvSpPr>
          <p:cNvPr id="9" name="Title 1">
            <a:extLst>
              <a:ext uri="{FF2B5EF4-FFF2-40B4-BE49-F238E27FC236}">
                <a16:creationId xmlns:a16="http://schemas.microsoft.com/office/drawing/2014/main" id="{7184162D-55BE-425C-8D84-44A1BE9B67A8}"/>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tx1"/>
                </a:solidFill>
              </a:defRPr>
            </a:lvl1pPr>
          </a:lstStyle>
          <a:p>
            <a:r>
              <a:rPr lang="en-US" dirty="0"/>
              <a:t>Thank You</a:t>
            </a:r>
          </a:p>
        </p:txBody>
      </p:sp>
    </p:spTree>
    <p:extLst>
      <p:ext uri="{BB962C8B-B14F-4D97-AF65-F5344CB8AC3E}">
        <p14:creationId xmlns:p14="http://schemas.microsoft.com/office/powerpoint/2010/main" val="35615621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ack Cover Green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B834D91D-A186-4D05-BFD3-C949F892CB38}"/>
              </a:ext>
            </a:extLst>
          </p:cNvPr>
          <p:cNvGrpSpPr/>
          <p:nvPr userDrawn="1"/>
        </p:nvGrpSpPr>
        <p:grpSpPr>
          <a:xfrm>
            <a:off x="1177647" y="0"/>
            <a:ext cx="7966355" cy="4058602"/>
            <a:chOff x="1570192" y="0"/>
            <a:chExt cx="10621807" cy="5411469"/>
          </a:xfrm>
        </p:grpSpPr>
        <p:pic>
          <p:nvPicPr>
            <p:cNvPr id="4" name="Picture 3">
              <a:extLst>
                <a:ext uri="{FF2B5EF4-FFF2-40B4-BE49-F238E27FC236}">
                  <a16:creationId xmlns:a16="http://schemas.microsoft.com/office/drawing/2014/main" id="{CE63DA98-418A-4359-A075-3660B20FE9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2" y="1107030"/>
              <a:ext cx="10621807" cy="4304439"/>
            </a:xfrm>
            <a:prstGeom prst="rect">
              <a:avLst/>
            </a:prstGeom>
          </p:spPr>
        </p:pic>
        <p:sp>
          <p:nvSpPr>
            <p:cNvPr id="5" name="Rectangle 4">
              <a:extLst>
                <a:ext uri="{FF2B5EF4-FFF2-40B4-BE49-F238E27FC236}">
                  <a16:creationId xmlns:a16="http://schemas.microsoft.com/office/drawing/2014/main" id="{9998795D-FDF1-49C0-9FBB-09DF165043AE}"/>
                </a:ext>
              </a:extLst>
            </p:cNvPr>
            <p:cNvSpPr/>
            <p:nvPr userDrawn="1"/>
          </p:nvSpPr>
          <p:spPr>
            <a:xfrm>
              <a:off x="1581785" y="247014"/>
              <a:ext cx="10607040" cy="879231"/>
            </a:xfrm>
            <a:prstGeom prst="rect">
              <a:avLst/>
            </a:prstGeom>
            <a:solidFill>
              <a:srgbClr val="09D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id="{2F85CA9B-4A79-492D-A389-B5AE05F56FFA}"/>
                </a:ext>
              </a:extLst>
            </p:cNvPr>
            <p:cNvSpPr/>
            <p:nvPr userDrawn="1"/>
          </p:nvSpPr>
          <p:spPr>
            <a:xfrm>
              <a:off x="1581785" y="0"/>
              <a:ext cx="10607040" cy="274320"/>
            </a:xfrm>
            <a:prstGeom prst="rect">
              <a:avLst/>
            </a:prstGeom>
            <a:solidFill>
              <a:srgbClr val="027C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8" name="Subtitle 2">
            <a:extLst>
              <a:ext uri="{FF2B5EF4-FFF2-40B4-BE49-F238E27FC236}">
                <a16:creationId xmlns:a16="http://schemas.microsoft.com/office/drawing/2014/main" id="{96B498E0-A08A-4E2A-ABD6-DC7D4712A79F}"/>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
        <p:nvSpPr>
          <p:cNvPr id="9" name="Title 1">
            <a:extLst>
              <a:ext uri="{FF2B5EF4-FFF2-40B4-BE49-F238E27FC236}">
                <a16:creationId xmlns:a16="http://schemas.microsoft.com/office/drawing/2014/main" id="{22E0353E-389E-4662-B9AD-B4AE0DAB05EF}"/>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Tree>
    <p:extLst>
      <p:ext uri="{BB962C8B-B14F-4D97-AF65-F5344CB8AC3E}">
        <p14:creationId xmlns:p14="http://schemas.microsoft.com/office/powerpoint/2010/main" val="2784398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ack Cover Blue 2">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7CA640D0-5A86-41DF-87EE-1C11B56E8945}"/>
              </a:ext>
            </a:extLst>
          </p:cNvPr>
          <p:cNvGrpSpPr/>
          <p:nvPr userDrawn="1"/>
        </p:nvGrpSpPr>
        <p:grpSpPr>
          <a:xfrm>
            <a:off x="672086" y="-13785"/>
            <a:ext cx="8471917" cy="4455773"/>
            <a:chOff x="922993" y="0"/>
            <a:chExt cx="11277580" cy="5943600"/>
          </a:xfrm>
        </p:grpSpPr>
        <p:sp>
          <p:nvSpPr>
            <p:cNvPr id="4" name="Rectangle 3">
              <a:extLst>
                <a:ext uri="{FF2B5EF4-FFF2-40B4-BE49-F238E27FC236}">
                  <a16:creationId xmlns:a16="http://schemas.microsoft.com/office/drawing/2014/main" id="{01DB3D08-8653-4A14-832E-60338C2C1FDF}"/>
                </a:ext>
              </a:extLst>
            </p:cNvPr>
            <p:cNvSpPr/>
            <p:nvPr userDrawn="1"/>
          </p:nvSpPr>
          <p:spPr>
            <a:xfrm>
              <a:off x="922993" y="0"/>
              <a:ext cx="10361686" cy="5943600"/>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b="1" dirty="0">
                <a:solidFill>
                  <a:srgbClr val="FFFFFF"/>
                </a:solidFill>
                <a:latin typeface="Jacobs Chronos"/>
              </a:endParaRPr>
            </a:p>
          </p:txBody>
        </p:sp>
        <p:sp>
          <p:nvSpPr>
            <p:cNvPr id="5" name="Rectangle 4">
              <a:extLst>
                <a:ext uri="{FF2B5EF4-FFF2-40B4-BE49-F238E27FC236}">
                  <a16:creationId xmlns:a16="http://schemas.microsoft.com/office/drawing/2014/main" id="{DB7F6925-F518-413C-ACD4-367B26AB9910}"/>
                </a:ext>
              </a:extLst>
            </p:cNvPr>
            <p:cNvSpPr/>
            <p:nvPr userDrawn="1"/>
          </p:nvSpPr>
          <p:spPr>
            <a:xfrm>
              <a:off x="11246400" y="0"/>
              <a:ext cx="954173" cy="594360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b="1">
                <a:solidFill>
                  <a:srgbClr val="FFFFFF"/>
                </a:solidFill>
                <a:latin typeface="Jacobs Chronos"/>
              </a:endParaRPr>
            </a:p>
          </p:txBody>
        </p:sp>
      </p:grpSp>
      <p:pic>
        <p:nvPicPr>
          <p:cNvPr id="6" name="Picture 5">
            <a:extLst>
              <a:ext uri="{FF2B5EF4-FFF2-40B4-BE49-F238E27FC236}">
                <a16:creationId xmlns:a16="http://schemas.microsoft.com/office/drawing/2014/main" id="{D1277C04-264B-4396-96A1-BA96AA5E92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3036" y="4649779"/>
            <a:ext cx="2518880" cy="281106"/>
          </a:xfrm>
          <a:prstGeom prst="rect">
            <a:avLst/>
          </a:prstGeom>
        </p:spPr>
      </p:pic>
      <p:sp>
        <p:nvSpPr>
          <p:cNvPr id="7" name="L-Shape 6">
            <a:extLst>
              <a:ext uri="{FF2B5EF4-FFF2-40B4-BE49-F238E27FC236}">
                <a16:creationId xmlns:a16="http://schemas.microsoft.com/office/drawing/2014/main" id="{F4818BB2-38C0-4C1E-9429-8D2D2595EE27}"/>
              </a:ext>
            </a:extLst>
          </p:cNvPr>
          <p:cNvSpPr/>
          <p:nvPr userDrawn="1"/>
        </p:nvSpPr>
        <p:spPr>
          <a:xfrm rot="10800000">
            <a:off x="6445"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9" name="Subtitle 2">
            <a:extLst>
              <a:ext uri="{FF2B5EF4-FFF2-40B4-BE49-F238E27FC236}">
                <a16:creationId xmlns:a16="http://schemas.microsoft.com/office/drawing/2014/main" id="{5969D603-828E-4E32-839B-1733F21141CE}"/>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0" name="Freeform: Shape 9">
            <a:extLst>
              <a:ext uri="{FF2B5EF4-FFF2-40B4-BE49-F238E27FC236}">
                <a16:creationId xmlns:a16="http://schemas.microsoft.com/office/drawing/2014/main" id="{991913DD-454B-4F48-A6C1-484C008FA7DF}"/>
              </a:ext>
            </a:extLst>
          </p:cNvPr>
          <p:cNvSpPr/>
          <p:nvPr userDrawn="1"/>
        </p:nvSpPr>
        <p:spPr>
          <a:xfrm>
            <a:off x="0" y="-13317"/>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1E55"/>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sp>
        <p:nvSpPr>
          <p:cNvPr id="11" name="L-Shape 10">
            <a:extLst>
              <a:ext uri="{FF2B5EF4-FFF2-40B4-BE49-F238E27FC236}">
                <a16:creationId xmlns:a16="http://schemas.microsoft.com/office/drawing/2014/main" id="{29F42CFE-30EE-4D81-9451-65225B0CEC50}"/>
              </a:ext>
            </a:extLst>
          </p:cNvPr>
          <p:cNvSpPr/>
          <p:nvPr userDrawn="1"/>
        </p:nvSpPr>
        <p:spPr>
          <a:xfrm rot="10800000">
            <a:off x="-1" y="4443516"/>
            <a:ext cx="685800" cy="699984"/>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grpSp>
        <p:nvGrpSpPr>
          <p:cNvPr id="2" name="Group 1">
            <a:extLst>
              <a:ext uri="{FF2B5EF4-FFF2-40B4-BE49-F238E27FC236}">
                <a16:creationId xmlns:a16="http://schemas.microsoft.com/office/drawing/2014/main" id="{EC1BDF4D-D449-4B3A-A181-D7EBF1520D39}"/>
              </a:ext>
            </a:extLst>
          </p:cNvPr>
          <p:cNvGrpSpPr/>
          <p:nvPr userDrawn="1"/>
        </p:nvGrpSpPr>
        <p:grpSpPr>
          <a:xfrm>
            <a:off x="1203933" y="4603022"/>
            <a:ext cx="2340154" cy="307523"/>
            <a:chOff x="1605241" y="6137360"/>
            <a:chExt cx="3120205" cy="410030"/>
          </a:xfrm>
        </p:grpSpPr>
        <p:pic>
          <p:nvPicPr>
            <p:cNvPr id="13" name="Picture 12">
              <a:hlinkClick r:id="rId3"/>
              <a:extLst>
                <a:ext uri="{FF2B5EF4-FFF2-40B4-BE49-F238E27FC236}">
                  <a16:creationId xmlns:a16="http://schemas.microsoft.com/office/drawing/2014/main" id="{49B85F58-257E-4931-A286-13CDCADD8A1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14" name="Picture 13">
              <a:hlinkClick r:id="rId5"/>
              <a:extLst>
                <a:ext uri="{FF2B5EF4-FFF2-40B4-BE49-F238E27FC236}">
                  <a16:creationId xmlns:a16="http://schemas.microsoft.com/office/drawing/2014/main" id="{6470EE4C-2AFF-4D3C-8837-250DCE835ABD}"/>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15" name="Picture 14">
              <a:hlinkClick r:id="rId7"/>
              <a:extLst>
                <a:ext uri="{FF2B5EF4-FFF2-40B4-BE49-F238E27FC236}">
                  <a16:creationId xmlns:a16="http://schemas.microsoft.com/office/drawing/2014/main" id="{7ABC6DFE-B958-42F6-A196-6D5FF764225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16" name="Picture 15">
              <a:hlinkClick r:id="rId9"/>
              <a:extLst>
                <a:ext uri="{FF2B5EF4-FFF2-40B4-BE49-F238E27FC236}">
                  <a16:creationId xmlns:a16="http://schemas.microsoft.com/office/drawing/2014/main" id="{085ADA76-04DA-4FBF-95BC-11625BA056B5}"/>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17" name="Picture 16">
              <a:hlinkClick r:id="rId11"/>
              <a:extLst>
                <a:ext uri="{FF2B5EF4-FFF2-40B4-BE49-F238E27FC236}">
                  <a16:creationId xmlns:a16="http://schemas.microsoft.com/office/drawing/2014/main" id="{4B4A28F8-8A85-44D4-A8C0-49A04723DF37}"/>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pic>
        <p:nvPicPr>
          <p:cNvPr id="19" name="Picture 18">
            <a:extLst>
              <a:ext uri="{FF2B5EF4-FFF2-40B4-BE49-F238E27FC236}">
                <a16:creationId xmlns:a16="http://schemas.microsoft.com/office/drawing/2014/main" id="{B6EF7C89-4AF9-4037-99A4-D5925EDFDC2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350984" y="4626253"/>
            <a:ext cx="2518875" cy="281106"/>
          </a:xfrm>
          <a:prstGeom prst="rect">
            <a:avLst/>
          </a:prstGeom>
        </p:spPr>
      </p:pic>
      <p:sp>
        <p:nvSpPr>
          <p:cNvPr id="23" name="Text Placeholder 22">
            <a:extLst>
              <a:ext uri="{FF2B5EF4-FFF2-40B4-BE49-F238E27FC236}">
                <a16:creationId xmlns:a16="http://schemas.microsoft.com/office/drawing/2014/main" id="{79055058-5432-4171-9ED6-8C9D048DB0FD}"/>
              </a:ext>
            </a:extLst>
          </p:cNvPr>
          <p:cNvSpPr>
            <a:spLocks noGrp="1"/>
          </p:cNvSpPr>
          <p:nvPr userDrawn="1">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spTree>
    <p:extLst>
      <p:ext uri="{BB962C8B-B14F-4D97-AF65-F5344CB8AC3E}">
        <p14:creationId xmlns:p14="http://schemas.microsoft.com/office/powerpoint/2010/main" val="262543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30" indent="0">
              <a:buNone/>
              <a:defRPr sz="1800">
                <a:solidFill>
                  <a:schemeClr val="tx1">
                    <a:tint val="75000"/>
                  </a:schemeClr>
                </a:solidFill>
              </a:defRPr>
            </a:lvl2pPr>
            <a:lvl3pPr marL="914265" indent="0">
              <a:buNone/>
              <a:defRPr sz="1600">
                <a:solidFill>
                  <a:schemeClr val="tx1">
                    <a:tint val="75000"/>
                  </a:schemeClr>
                </a:solidFill>
              </a:defRPr>
            </a:lvl3pPr>
            <a:lvl4pPr marL="1371396" indent="0">
              <a:buNone/>
              <a:defRPr sz="1400">
                <a:solidFill>
                  <a:schemeClr val="tx1">
                    <a:tint val="75000"/>
                  </a:schemeClr>
                </a:solidFill>
              </a:defRPr>
            </a:lvl4pPr>
            <a:lvl5pPr marL="1828529" indent="0">
              <a:buNone/>
              <a:defRPr sz="1400">
                <a:solidFill>
                  <a:schemeClr val="tx1">
                    <a:tint val="75000"/>
                  </a:schemeClr>
                </a:solidFill>
              </a:defRPr>
            </a:lvl5pPr>
            <a:lvl6pPr marL="2285658" indent="0">
              <a:buNone/>
              <a:defRPr sz="1400">
                <a:solidFill>
                  <a:schemeClr val="tx1">
                    <a:tint val="75000"/>
                  </a:schemeClr>
                </a:solidFill>
              </a:defRPr>
            </a:lvl6pPr>
            <a:lvl7pPr marL="2742788" indent="0">
              <a:buNone/>
              <a:defRPr sz="1400">
                <a:solidFill>
                  <a:schemeClr val="tx1">
                    <a:tint val="75000"/>
                  </a:schemeClr>
                </a:solidFill>
              </a:defRPr>
            </a:lvl7pPr>
            <a:lvl8pPr marL="3199920" indent="0">
              <a:buNone/>
              <a:defRPr sz="1400">
                <a:solidFill>
                  <a:schemeClr val="tx1">
                    <a:tint val="75000"/>
                  </a:schemeClr>
                </a:solidFill>
              </a:defRPr>
            </a:lvl8pPr>
            <a:lvl9pPr marL="3657052"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4BD6453-1A85-1A4D-B004-9839DC75E01A}" type="datetimeFigureOut">
              <a:rPr lang="en-US" smtClean="0"/>
              <a:t>3/16/21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6216407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ack Cover Purple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413690EB-DB6B-4A4C-BBFC-F96B509DF4D8}"/>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460F3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id="{497DFB3E-CCDD-42C2-8947-D4DB09500896}"/>
              </a:ext>
            </a:extLst>
          </p:cNvPr>
          <p:cNvGrpSpPr/>
          <p:nvPr userDrawn="1"/>
        </p:nvGrpSpPr>
        <p:grpSpPr>
          <a:xfrm>
            <a:off x="685803" y="3"/>
            <a:ext cx="8458199" cy="4457699"/>
            <a:chOff x="922993" y="0"/>
            <a:chExt cx="11265832" cy="5943600"/>
          </a:xfrm>
        </p:grpSpPr>
        <p:sp>
          <p:nvSpPr>
            <p:cNvPr id="5" name="Rectangle 4">
              <a:extLst>
                <a:ext uri="{FF2B5EF4-FFF2-40B4-BE49-F238E27FC236}">
                  <a16:creationId xmlns:a16="http://schemas.microsoft.com/office/drawing/2014/main" id="{1E6A1C5B-AB17-4B26-A73F-A3EC00F871A5}"/>
                </a:ext>
              </a:extLst>
            </p:cNvPr>
            <p:cNvSpPr/>
            <p:nvPr userDrawn="1"/>
          </p:nvSpPr>
          <p:spPr>
            <a:xfrm>
              <a:off x="922993" y="0"/>
              <a:ext cx="10361686" cy="5943600"/>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id="{399412C3-1AE2-4363-9FA9-BD085274D3E6}"/>
                </a:ext>
              </a:extLst>
            </p:cNvPr>
            <p:cNvSpPr/>
            <p:nvPr userDrawn="1"/>
          </p:nvSpPr>
          <p:spPr>
            <a:xfrm>
              <a:off x="11246400" y="0"/>
              <a:ext cx="942425" cy="5943600"/>
            </a:xfrm>
            <a:prstGeom prst="rect">
              <a:avLst/>
            </a:prstGeom>
            <a:solidFill>
              <a:srgbClr val="6E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id="{6CF888F2-E176-4A64-9F96-68EA2FA30E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id="{145770B2-1A04-48B5-B7E8-57E319F76EC7}"/>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id="{7441B77A-1A48-4BA2-8129-F0A8914DA2B9}"/>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9" name="Text Placeholder 22">
            <a:extLst>
              <a:ext uri="{FF2B5EF4-FFF2-40B4-BE49-F238E27FC236}">
                <a16:creationId xmlns:a16="http://schemas.microsoft.com/office/drawing/2014/main" id="{9E40AFA9-2B4F-4A46-80F0-6C9EA73C6D6E}"/>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7" name="Group 16">
            <a:extLst>
              <a:ext uri="{FF2B5EF4-FFF2-40B4-BE49-F238E27FC236}">
                <a16:creationId xmlns:a16="http://schemas.microsoft.com/office/drawing/2014/main" id="{9C96F09B-1F32-4067-B80B-4684EDE36A9E}"/>
              </a:ext>
            </a:extLst>
          </p:cNvPr>
          <p:cNvGrpSpPr/>
          <p:nvPr userDrawn="1"/>
        </p:nvGrpSpPr>
        <p:grpSpPr>
          <a:xfrm>
            <a:off x="1203933" y="4603022"/>
            <a:ext cx="2340154" cy="307523"/>
            <a:chOff x="1605241" y="6137360"/>
            <a:chExt cx="3120205" cy="410030"/>
          </a:xfrm>
        </p:grpSpPr>
        <p:pic>
          <p:nvPicPr>
            <p:cNvPr id="18" name="Picture 17">
              <a:hlinkClick r:id="rId3"/>
              <a:extLst>
                <a:ext uri="{FF2B5EF4-FFF2-40B4-BE49-F238E27FC236}">
                  <a16:creationId xmlns:a16="http://schemas.microsoft.com/office/drawing/2014/main" id="{669413BB-12F1-45E7-89FB-E41C67B3F22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id="{0CA1D6FB-E247-4A91-BE7E-210D98E81B5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id="{BBB69E18-16F2-4155-BFF8-90D024410F1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id="{68956B1A-C302-463F-AE22-9CD6168C174A}"/>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id="{101FD6C9-2D9A-41C8-8E3E-5462433E319A}"/>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7847025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ack Cover Red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354D582E-9525-4F01-8272-ED2271BD208D}"/>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690A28"/>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id="{7673513D-D459-4A26-A468-AB830834F0DA}"/>
              </a:ext>
            </a:extLst>
          </p:cNvPr>
          <p:cNvGrpSpPr/>
          <p:nvPr userDrawn="1"/>
        </p:nvGrpSpPr>
        <p:grpSpPr>
          <a:xfrm>
            <a:off x="685803" y="0"/>
            <a:ext cx="8458199" cy="4457700"/>
            <a:chOff x="922993" y="0"/>
            <a:chExt cx="11265832" cy="5943600"/>
          </a:xfrm>
        </p:grpSpPr>
        <p:sp>
          <p:nvSpPr>
            <p:cNvPr id="5" name="Rectangle 4">
              <a:extLst>
                <a:ext uri="{FF2B5EF4-FFF2-40B4-BE49-F238E27FC236}">
                  <a16:creationId xmlns:a16="http://schemas.microsoft.com/office/drawing/2014/main" id="{54AA3FD8-E160-4267-A6CF-B5C39BC8184E}"/>
                </a:ext>
              </a:extLst>
            </p:cNvPr>
            <p:cNvSpPr/>
            <p:nvPr userDrawn="1"/>
          </p:nvSpPr>
          <p:spPr>
            <a:xfrm>
              <a:off x="922993" y="0"/>
              <a:ext cx="10361686" cy="5943600"/>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id="{51B6231B-F2C5-45A8-84E7-8D10013D6091}"/>
                </a:ext>
              </a:extLst>
            </p:cNvPr>
            <p:cNvSpPr/>
            <p:nvPr userDrawn="1"/>
          </p:nvSpPr>
          <p:spPr>
            <a:xfrm>
              <a:off x="11246400" y="0"/>
              <a:ext cx="942425" cy="594360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id="{73007B45-E4E3-4B47-AF19-2B718561CF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id="{70F32F28-55D2-4C6E-8196-5F4902F936A1}"/>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id="{322109E5-31C3-4DF7-B7D3-A9D2750477B9}"/>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9" name="Text Placeholder 22">
            <a:extLst>
              <a:ext uri="{FF2B5EF4-FFF2-40B4-BE49-F238E27FC236}">
                <a16:creationId xmlns:a16="http://schemas.microsoft.com/office/drawing/2014/main" id="{B7664C22-1578-41A1-AE8B-54B8E10D5AC6}"/>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7" name="Group 16">
            <a:extLst>
              <a:ext uri="{FF2B5EF4-FFF2-40B4-BE49-F238E27FC236}">
                <a16:creationId xmlns:a16="http://schemas.microsoft.com/office/drawing/2014/main" id="{B26140CF-DC17-4C8C-9613-F6EA622E2EE1}"/>
              </a:ext>
            </a:extLst>
          </p:cNvPr>
          <p:cNvGrpSpPr/>
          <p:nvPr userDrawn="1"/>
        </p:nvGrpSpPr>
        <p:grpSpPr>
          <a:xfrm>
            <a:off x="1203933" y="4603022"/>
            <a:ext cx="2340154" cy="307523"/>
            <a:chOff x="1605241" y="6137360"/>
            <a:chExt cx="3120205" cy="410030"/>
          </a:xfrm>
        </p:grpSpPr>
        <p:pic>
          <p:nvPicPr>
            <p:cNvPr id="18" name="Picture 17">
              <a:hlinkClick r:id="rId3"/>
              <a:extLst>
                <a:ext uri="{FF2B5EF4-FFF2-40B4-BE49-F238E27FC236}">
                  <a16:creationId xmlns:a16="http://schemas.microsoft.com/office/drawing/2014/main" id="{A8DE5515-02CC-4B22-8288-37DA506F53B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id="{CC87987D-06AC-4139-AFD5-FFDEE23EB168}"/>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id="{2E39AB28-E36E-4848-9915-D9EC54C4A602}"/>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id="{EF2566AC-457C-47FC-B98B-399CB928D7AB}"/>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id="{14D32DF8-E0A0-42B3-8212-CC66345E8340}"/>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0048355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ack Cover Yellow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C66AA33D-C4BB-4A89-8BAF-869688A033A7}"/>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A04B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id="{99C5D12E-DB67-4958-8D99-A3B81751DFE3}"/>
              </a:ext>
            </a:extLst>
          </p:cNvPr>
          <p:cNvGrpSpPr/>
          <p:nvPr userDrawn="1"/>
        </p:nvGrpSpPr>
        <p:grpSpPr>
          <a:xfrm>
            <a:off x="685803" y="0"/>
            <a:ext cx="8458199" cy="4457700"/>
            <a:chOff x="922993" y="0"/>
            <a:chExt cx="11277599" cy="5943600"/>
          </a:xfrm>
        </p:grpSpPr>
        <p:sp>
          <p:nvSpPr>
            <p:cNvPr id="5" name="Rectangle 4">
              <a:extLst>
                <a:ext uri="{FF2B5EF4-FFF2-40B4-BE49-F238E27FC236}">
                  <a16:creationId xmlns:a16="http://schemas.microsoft.com/office/drawing/2014/main" id="{49AD4268-440C-442E-85CA-F84338F78239}"/>
                </a:ext>
              </a:extLst>
            </p:cNvPr>
            <p:cNvSpPr/>
            <p:nvPr userDrawn="1"/>
          </p:nvSpPr>
          <p:spPr>
            <a:xfrm>
              <a:off x="922993" y="0"/>
              <a:ext cx="10361686" cy="5943600"/>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id="{B5C07D76-D2DD-4B5E-AA3D-4F0D1B92600F}"/>
                </a:ext>
              </a:extLst>
            </p:cNvPr>
            <p:cNvSpPr/>
            <p:nvPr userDrawn="1"/>
          </p:nvSpPr>
          <p:spPr>
            <a:xfrm>
              <a:off x="11246400" y="0"/>
              <a:ext cx="954192" cy="594360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id="{60F0C7EC-4198-42B3-87B0-4010357DFA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id="{85A3F116-CE8A-4091-B050-6E29E36E1903}"/>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id="{432F9285-DB4B-4410-B576-0FCBE590FC8F}"/>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tx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7" name="Text Placeholder 22">
            <a:extLst>
              <a:ext uri="{FF2B5EF4-FFF2-40B4-BE49-F238E27FC236}">
                <a16:creationId xmlns:a16="http://schemas.microsoft.com/office/drawing/2014/main" id="{A70E7D44-B911-4FA0-9BB8-9D8E54408AFB}"/>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tx1"/>
                </a:solidFill>
              </a:defRPr>
            </a:lvl1pPr>
          </a:lstStyle>
          <a:p>
            <a:pPr lvl="0"/>
            <a:r>
              <a:rPr lang="en-US" dirty="0"/>
              <a:t>Thank You</a:t>
            </a:r>
          </a:p>
        </p:txBody>
      </p:sp>
      <p:grpSp>
        <p:nvGrpSpPr>
          <p:cNvPr id="18" name="Group 17">
            <a:extLst>
              <a:ext uri="{FF2B5EF4-FFF2-40B4-BE49-F238E27FC236}">
                <a16:creationId xmlns:a16="http://schemas.microsoft.com/office/drawing/2014/main" id="{12C11AF5-FE73-497F-836F-C894AEFF5F39}"/>
              </a:ext>
            </a:extLst>
          </p:cNvPr>
          <p:cNvGrpSpPr/>
          <p:nvPr userDrawn="1"/>
        </p:nvGrpSpPr>
        <p:grpSpPr>
          <a:xfrm>
            <a:off x="1203933" y="4603022"/>
            <a:ext cx="2340154" cy="307523"/>
            <a:chOff x="1605241" y="6137360"/>
            <a:chExt cx="3120205" cy="410030"/>
          </a:xfrm>
        </p:grpSpPr>
        <p:pic>
          <p:nvPicPr>
            <p:cNvPr id="19" name="Picture 18">
              <a:hlinkClick r:id="rId3"/>
              <a:extLst>
                <a:ext uri="{FF2B5EF4-FFF2-40B4-BE49-F238E27FC236}">
                  <a16:creationId xmlns:a16="http://schemas.microsoft.com/office/drawing/2014/main" id="{1ACAB1A4-7FC3-4BCB-84EB-7796CAECF65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id="{1DC4B5B5-BC11-4D71-9E17-495F3B42506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id="{99FCB893-18C3-498D-AB19-425857B0910F}"/>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id="{8E1273C0-53AE-40A9-9B1A-2F1BF4EBD1E3}"/>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id="{4C05C6EA-029A-4D4E-9AE5-5F7BCFC6526E}"/>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11539415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ack Cover Green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FD3F75BC-4A92-41D5-A8DA-D3E84975C934}"/>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3C2D"/>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id="{4FA705DD-56ED-4F54-AA91-35E616D4BC13}"/>
              </a:ext>
            </a:extLst>
          </p:cNvPr>
          <p:cNvGrpSpPr/>
          <p:nvPr userDrawn="1"/>
        </p:nvGrpSpPr>
        <p:grpSpPr>
          <a:xfrm>
            <a:off x="685803" y="0"/>
            <a:ext cx="8458199" cy="4457700"/>
            <a:chOff x="922993" y="0"/>
            <a:chExt cx="11265832" cy="5943600"/>
          </a:xfrm>
        </p:grpSpPr>
        <p:sp>
          <p:nvSpPr>
            <p:cNvPr id="5" name="Rectangle 4">
              <a:extLst>
                <a:ext uri="{FF2B5EF4-FFF2-40B4-BE49-F238E27FC236}">
                  <a16:creationId xmlns:a16="http://schemas.microsoft.com/office/drawing/2014/main" id="{CA983449-2E0B-43CA-9BC5-182C2EF5B47E}"/>
                </a:ext>
              </a:extLst>
            </p:cNvPr>
            <p:cNvSpPr/>
            <p:nvPr userDrawn="1"/>
          </p:nvSpPr>
          <p:spPr>
            <a:xfrm>
              <a:off x="922993" y="0"/>
              <a:ext cx="10361686" cy="5943600"/>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id="{F53DDF91-51BF-4D32-98B7-15240757038B}"/>
                </a:ext>
              </a:extLst>
            </p:cNvPr>
            <p:cNvSpPr/>
            <p:nvPr userDrawn="1"/>
          </p:nvSpPr>
          <p:spPr>
            <a:xfrm>
              <a:off x="11246400" y="0"/>
              <a:ext cx="942425" cy="594360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id="{5BF651FB-2EEE-4CEC-AB1F-9990F441AE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id="{2A89CD49-FA2A-4E24-964A-A7AC94506A47}"/>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id="{DA80CB3F-B139-4AA5-868D-E62A3A2A8230}"/>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7" name="Text Placeholder 22">
            <a:extLst>
              <a:ext uri="{FF2B5EF4-FFF2-40B4-BE49-F238E27FC236}">
                <a16:creationId xmlns:a16="http://schemas.microsoft.com/office/drawing/2014/main" id="{19715368-2B09-42B3-B040-029DBA29CDAE}"/>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8" name="Group 17">
            <a:extLst>
              <a:ext uri="{FF2B5EF4-FFF2-40B4-BE49-F238E27FC236}">
                <a16:creationId xmlns:a16="http://schemas.microsoft.com/office/drawing/2014/main" id="{01EDC421-108E-4B62-8C43-E5D1190D267C}"/>
              </a:ext>
            </a:extLst>
          </p:cNvPr>
          <p:cNvGrpSpPr/>
          <p:nvPr userDrawn="1"/>
        </p:nvGrpSpPr>
        <p:grpSpPr>
          <a:xfrm>
            <a:off x="1203933" y="4603022"/>
            <a:ext cx="2340154" cy="307523"/>
            <a:chOff x="1605241" y="6137360"/>
            <a:chExt cx="3120205" cy="410030"/>
          </a:xfrm>
        </p:grpSpPr>
        <p:pic>
          <p:nvPicPr>
            <p:cNvPr id="19" name="Picture 18">
              <a:hlinkClick r:id="rId3"/>
              <a:extLst>
                <a:ext uri="{FF2B5EF4-FFF2-40B4-BE49-F238E27FC236}">
                  <a16:creationId xmlns:a16="http://schemas.microsoft.com/office/drawing/2014/main" id="{B341D8EE-A808-4BD8-9630-3245EFD5EA1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id="{A79C7CD1-7957-4418-8E75-AAEDC511CB1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id="{E3765027-D74F-42AC-9D81-44A69DB1AE15}"/>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id="{14567F00-7898-4CF9-B03A-7F65CA6617B6}"/>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id="{957700C5-8F61-4A9E-8B20-7F0287031760}"/>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412385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54BD6453-1A85-1A4D-B004-9839DC75E01A}" type="datetimeFigureOut">
              <a:rPr lang="en-US" smtClean="0"/>
              <a:t>3/16/21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326843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30" indent="0">
              <a:buNone/>
              <a:defRPr sz="2000" b="1"/>
            </a:lvl2pPr>
            <a:lvl3pPr marL="914265" indent="0">
              <a:buNone/>
              <a:defRPr sz="1800" b="1"/>
            </a:lvl3pPr>
            <a:lvl4pPr marL="1371396" indent="0">
              <a:buNone/>
              <a:defRPr sz="1600" b="1"/>
            </a:lvl4pPr>
            <a:lvl5pPr marL="1828529" indent="0">
              <a:buNone/>
              <a:defRPr sz="1600" b="1"/>
            </a:lvl5pPr>
            <a:lvl6pPr marL="2285658" indent="0">
              <a:buNone/>
              <a:defRPr sz="1600" b="1"/>
            </a:lvl6pPr>
            <a:lvl7pPr marL="2742788" indent="0">
              <a:buNone/>
              <a:defRPr sz="1600" b="1"/>
            </a:lvl7pPr>
            <a:lvl8pPr marL="3199920" indent="0">
              <a:buNone/>
              <a:defRPr sz="1600" b="1"/>
            </a:lvl8pPr>
            <a:lvl9pPr marL="3657052"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32" y="1151335"/>
            <a:ext cx="4041775" cy="479822"/>
          </a:xfrm>
        </p:spPr>
        <p:txBody>
          <a:bodyPr anchor="b"/>
          <a:lstStyle>
            <a:lvl1pPr marL="0" indent="0">
              <a:buNone/>
              <a:defRPr sz="2400" b="1"/>
            </a:lvl1pPr>
            <a:lvl2pPr marL="457130" indent="0">
              <a:buNone/>
              <a:defRPr sz="2000" b="1"/>
            </a:lvl2pPr>
            <a:lvl3pPr marL="914265" indent="0">
              <a:buNone/>
              <a:defRPr sz="1800" b="1"/>
            </a:lvl3pPr>
            <a:lvl4pPr marL="1371396" indent="0">
              <a:buNone/>
              <a:defRPr sz="1600" b="1"/>
            </a:lvl4pPr>
            <a:lvl5pPr marL="1828529" indent="0">
              <a:buNone/>
              <a:defRPr sz="1600" b="1"/>
            </a:lvl5pPr>
            <a:lvl6pPr marL="2285658" indent="0">
              <a:buNone/>
              <a:defRPr sz="1600" b="1"/>
            </a:lvl6pPr>
            <a:lvl7pPr marL="2742788" indent="0">
              <a:buNone/>
              <a:defRPr sz="1600" b="1"/>
            </a:lvl7pPr>
            <a:lvl8pPr marL="3199920" indent="0">
              <a:buNone/>
              <a:defRPr sz="1600" b="1"/>
            </a:lvl8pPr>
            <a:lvl9pPr marL="3657052"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32"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54BD6453-1A85-1A4D-B004-9839DC75E01A}" type="datetimeFigureOut">
              <a:rPr lang="en-US" smtClean="0"/>
              <a:t>3/16/21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2913321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54BD6453-1A85-1A4D-B004-9839DC75E01A}" type="datetimeFigureOut">
              <a:rPr lang="en-US" smtClean="0"/>
              <a:t>3/16/21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555949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BD6453-1A85-1A4D-B004-9839DC75E01A}" type="datetimeFigureOut">
              <a:rPr lang="en-US" smtClean="0"/>
              <a:t>3/16/21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3494144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04794"/>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2" y="1076328"/>
            <a:ext cx="3008313" cy="3518297"/>
          </a:xfrm>
        </p:spPr>
        <p:txBody>
          <a:bodyPr/>
          <a:lstStyle>
            <a:lvl1pPr marL="0" indent="0">
              <a:buNone/>
              <a:defRPr sz="1400"/>
            </a:lvl1pPr>
            <a:lvl2pPr marL="457130" indent="0">
              <a:buNone/>
              <a:defRPr sz="1200"/>
            </a:lvl2pPr>
            <a:lvl3pPr marL="914265" indent="0">
              <a:buNone/>
              <a:defRPr sz="1000"/>
            </a:lvl3pPr>
            <a:lvl4pPr marL="1371396" indent="0">
              <a:buNone/>
              <a:defRPr sz="900"/>
            </a:lvl4pPr>
            <a:lvl5pPr marL="1828529" indent="0">
              <a:buNone/>
              <a:defRPr sz="900"/>
            </a:lvl5pPr>
            <a:lvl6pPr marL="2285658" indent="0">
              <a:buNone/>
              <a:defRPr sz="900"/>
            </a:lvl6pPr>
            <a:lvl7pPr marL="2742788" indent="0">
              <a:buNone/>
              <a:defRPr sz="900"/>
            </a:lvl7pPr>
            <a:lvl8pPr marL="3199920" indent="0">
              <a:buNone/>
              <a:defRPr sz="900"/>
            </a:lvl8pPr>
            <a:lvl9pPr marL="3657052"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4BD6453-1A85-1A4D-B004-9839DC75E01A}" type="datetimeFigureOut">
              <a:rPr lang="en-US" smtClean="0"/>
              <a:t>3/16/21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3616056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30" indent="0">
              <a:buNone/>
              <a:defRPr sz="2800"/>
            </a:lvl2pPr>
            <a:lvl3pPr marL="914265" indent="0">
              <a:buNone/>
              <a:defRPr sz="2400"/>
            </a:lvl3pPr>
            <a:lvl4pPr marL="1371396" indent="0">
              <a:buNone/>
              <a:defRPr sz="2000"/>
            </a:lvl4pPr>
            <a:lvl5pPr marL="1828529" indent="0">
              <a:buNone/>
              <a:defRPr sz="2000"/>
            </a:lvl5pPr>
            <a:lvl6pPr marL="2285658" indent="0">
              <a:buNone/>
              <a:defRPr sz="2000"/>
            </a:lvl6pPr>
            <a:lvl7pPr marL="2742788" indent="0">
              <a:buNone/>
              <a:defRPr sz="2000"/>
            </a:lvl7pPr>
            <a:lvl8pPr marL="3199920" indent="0">
              <a:buNone/>
              <a:defRPr sz="2000"/>
            </a:lvl8pPr>
            <a:lvl9pPr marL="3657052" indent="0">
              <a:buNone/>
              <a:defRPr sz="2000"/>
            </a:lvl9pPr>
          </a:lstStyle>
          <a:p>
            <a:endParaRPr lang="en-US"/>
          </a:p>
        </p:txBody>
      </p:sp>
      <p:sp>
        <p:nvSpPr>
          <p:cNvPr id="4" name="Text Placeholder 3"/>
          <p:cNvSpPr>
            <a:spLocks noGrp="1"/>
          </p:cNvSpPr>
          <p:nvPr>
            <p:ph type="body" sz="half" idx="2"/>
          </p:nvPr>
        </p:nvSpPr>
        <p:spPr>
          <a:xfrm>
            <a:off x="1792288" y="4025509"/>
            <a:ext cx="5486400" cy="603647"/>
          </a:xfrm>
        </p:spPr>
        <p:txBody>
          <a:bodyPr/>
          <a:lstStyle>
            <a:lvl1pPr marL="0" indent="0">
              <a:buNone/>
              <a:defRPr sz="1400"/>
            </a:lvl1pPr>
            <a:lvl2pPr marL="457130" indent="0">
              <a:buNone/>
              <a:defRPr sz="1200"/>
            </a:lvl2pPr>
            <a:lvl3pPr marL="914265" indent="0">
              <a:buNone/>
              <a:defRPr sz="1000"/>
            </a:lvl3pPr>
            <a:lvl4pPr marL="1371396" indent="0">
              <a:buNone/>
              <a:defRPr sz="900"/>
            </a:lvl4pPr>
            <a:lvl5pPr marL="1828529" indent="0">
              <a:buNone/>
              <a:defRPr sz="900"/>
            </a:lvl5pPr>
            <a:lvl6pPr marL="2285658" indent="0">
              <a:buNone/>
              <a:defRPr sz="900"/>
            </a:lvl6pPr>
            <a:lvl7pPr marL="2742788" indent="0">
              <a:buNone/>
              <a:defRPr sz="900"/>
            </a:lvl7pPr>
            <a:lvl8pPr marL="3199920" indent="0">
              <a:buNone/>
              <a:defRPr sz="900"/>
            </a:lvl8pPr>
            <a:lvl9pPr marL="3657052"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4BD6453-1A85-1A4D-B004-9839DC75E01A}" type="datetimeFigureOut">
              <a:rPr lang="en-US" smtClean="0"/>
              <a:t>3/16/21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612862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theme" Target="../theme/theme3.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28" tIns="45714" rIns="91428" bIns="45714"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28" tIns="45714" rIns="91428" bIns="45714"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28" tIns="45714" rIns="91428" bIns="45714" rtlCol="0" anchor="ctr"/>
          <a:lstStyle>
            <a:lvl1pPr algn="l">
              <a:defRPr sz="1200">
                <a:solidFill>
                  <a:schemeClr val="tx1">
                    <a:tint val="75000"/>
                  </a:schemeClr>
                </a:solidFill>
              </a:defRPr>
            </a:lvl1pPr>
          </a:lstStyle>
          <a:p>
            <a:fld id="{54BD6453-1A85-1A4D-B004-9839DC75E01A}" type="datetimeFigureOut">
              <a:rPr lang="en-US" smtClean="0"/>
              <a:t>3/16/21</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28" tIns="45714" rIns="91428" bIns="45714"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28" tIns="45714" rIns="91428" bIns="45714" rtlCol="0" anchor="ctr"/>
          <a:lstStyle>
            <a:lvl1pPr algn="r">
              <a:defRPr sz="1200">
                <a:solidFill>
                  <a:schemeClr val="tx1">
                    <a:tint val="75000"/>
                  </a:schemeClr>
                </a:solidFill>
              </a:defRPr>
            </a:lvl1pPr>
          </a:lstStyle>
          <a:p>
            <a:fld id="{B52017E4-CAA1-6342-8DB7-B4706FE90AFC}" type="slidenum">
              <a:rPr lang="en-US" smtClean="0"/>
              <a:t>‹#›</a:t>
            </a:fld>
            <a:endParaRPr lang="en-US"/>
          </a:p>
        </p:txBody>
      </p:sp>
    </p:spTree>
    <p:extLst>
      <p:ext uri="{BB962C8B-B14F-4D97-AF65-F5344CB8AC3E}">
        <p14:creationId xmlns:p14="http://schemas.microsoft.com/office/powerpoint/2010/main" val="1011353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130" rtl="0" eaLnBrk="1" latinLnBrk="0" hangingPunct="1">
        <a:spcBef>
          <a:spcPct val="0"/>
        </a:spcBef>
        <a:buNone/>
        <a:defRPr sz="4400" kern="1200">
          <a:solidFill>
            <a:schemeClr val="tx1"/>
          </a:solidFill>
          <a:latin typeface="+mj-lt"/>
          <a:ea typeface="+mj-ea"/>
          <a:cs typeface="+mj-cs"/>
        </a:defRPr>
      </a:lvl1pPr>
    </p:titleStyle>
    <p:bodyStyle>
      <a:lvl1pPr marL="342848" indent="-342848" algn="l" defTabSz="457130" rtl="0" eaLnBrk="1" latinLnBrk="0" hangingPunct="1">
        <a:spcBef>
          <a:spcPct val="20000"/>
        </a:spcBef>
        <a:buFont typeface="Arial"/>
        <a:buChar char="•"/>
        <a:defRPr sz="3200" kern="1200">
          <a:solidFill>
            <a:schemeClr val="tx1"/>
          </a:solidFill>
          <a:latin typeface="+mn-lt"/>
          <a:ea typeface="+mn-ea"/>
          <a:cs typeface="+mn-cs"/>
        </a:defRPr>
      </a:lvl1pPr>
      <a:lvl2pPr marL="742841" indent="-285708" algn="l" defTabSz="457130" rtl="0" eaLnBrk="1" latinLnBrk="0" hangingPunct="1">
        <a:spcBef>
          <a:spcPct val="20000"/>
        </a:spcBef>
        <a:buFont typeface="Arial"/>
        <a:buChar char="–"/>
        <a:defRPr sz="2800" kern="1200">
          <a:solidFill>
            <a:schemeClr val="tx1"/>
          </a:solidFill>
          <a:latin typeface="+mn-lt"/>
          <a:ea typeface="+mn-ea"/>
          <a:cs typeface="+mn-cs"/>
        </a:defRPr>
      </a:lvl2pPr>
      <a:lvl3pPr marL="1142830" indent="-228564" algn="l" defTabSz="457130" rtl="0" eaLnBrk="1" latinLnBrk="0" hangingPunct="1">
        <a:spcBef>
          <a:spcPct val="20000"/>
        </a:spcBef>
        <a:buFont typeface="Arial"/>
        <a:buChar char="•"/>
        <a:defRPr sz="2400" kern="1200">
          <a:solidFill>
            <a:schemeClr val="tx1"/>
          </a:solidFill>
          <a:latin typeface="+mn-lt"/>
          <a:ea typeface="+mn-ea"/>
          <a:cs typeface="+mn-cs"/>
        </a:defRPr>
      </a:lvl3pPr>
      <a:lvl4pPr marL="1599960" indent="-228564" algn="l" defTabSz="457130" rtl="0" eaLnBrk="1" latinLnBrk="0" hangingPunct="1">
        <a:spcBef>
          <a:spcPct val="20000"/>
        </a:spcBef>
        <a:buFont typeface="Arial"/>
        <a:buChar char="–"/>
        <a:defRPr sz="2000" kern="1200">
          <a:solidFill>
            <a:schemeClr val="tx1"/>
          </a:solidFill>
          <a:latin typeface="+mn-lt"/>
          <a:ea typeface="+mn-ea"/>
          <a:cs typeface="+mn-cs"/>
        </a:defRPr>
      </a:lvl4pPr>
      <a:lvl5pPr marL="2057093" indent="-228564" algn="l" defTabSz="457130" rtl="0" eaLnBrk="1" latinLnBrk="0" hangingPunct="1">
        <a:spcBef>
          <a:spcPct val="20000"/>
        </a:spcBef>
        <a:buFont typeface="Arial"/>
        <a:buChar char="»"/>
        <a:defRPr sz="2000" kern="1200">
          <a:solidFill>
            <a:schemeClr val="tx1"/>
          </a:solidFill>
          <a:latin typeface="+mn-lt"/>
          <a:ea typeface="+mn-ea"/>
          <a:cs typeface="+mn-cs"/>
        </a:defRPr>
      </a:lvl5pPr>
      <a:lvl6pPr marL="2514222" indent="-228564" algn="l" defTabSz="457130" rtl="0" eaLnBrk="1" latinLnBrk="0" hangingPunct="1">
        <a:spcBef>
          <a:spcPct val="20000"/>
        </a:spcBef>
        <a:buFont typeface="Arial"/>
        <a:buChar char="•"/>
        <a:defRPr sz="2000" kern="1200">
          <a:solidFill>
            <a:schemeClr val="tx1"/>
          </a:solidFill>
          <a:latin typeface="+mn-lt"/>
          <a:ea typeface="+mn-ea"/>
          <a:cs typeface="+mn-cs"/>
        </a:defRPr>
      </a:lvl6pPr>
      <a:lvl7pPr marL="2971356" indent="-228564" algn="l" defTabSz="457130" rtl="0" eaLnBrk="1" latinLnBrk="0" hangingPunct="1">
        <a:spcBef>
          <a:spcPct val="20000"/>
        </a:spcBef>
        <a:buFont typeface="Arial"/>
        <a:buChar char="•"/>
        <a:defRPr sz="2000" kern="1200">
          <a:solidFill>
            <a:schemeClr val="tx1"/>
          </a:solidFill>
          <a:latin typeface="+mn-lt"/>
          <a:ea typeface="+mn-ea"/>
          <a:cs typeface="+mn-cs"/>
        </a:defRPr>
      </a:lvl7pPr>
      <a:lvl8pPr marL="3428487" indent="-228564" algn="l" defTabSz="457130" rtl="0" eaLnBrk="1" latinLnBrk="0" hangingPunct="1">
        <a:spcBef>
          <a:spcPct val="20000"/>
        </a:spcBef>
        <a:buFont typeface="Arial"/>
        <a:buChar char="•"/>
        <a:defRPr sz="2000" kern="1200">
          <a:solidFill>
            <a:schemeClr val="tx1"/>
          </a:solidFill>
          <a:latin typeface="+mn-lt"/>
          <a:ea typeface="+mn-ea"/>
          <a:cs typeface="+mn-cs"/>
        </a:defRPr>
      </a:lvl8pPr>
      <a:lvl9pPr marL="3885618" indent="-228564" algn="l" defTabSz="45713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30" rtl="0" eaLnBrk="1" latinLnBrk="0" hangingPunct="1">
        <a:defRPr sz="1800" kern="1200">
          <a:solidFill>
            <a:schemeClr val="tx1"/>
          </a:solidFill>
          <a:latin typeface="+mn-lt"/>
          <a:ea typeface="+mn-ea"/>
          <a:cs typeface="+mn-cs"/>
        </a:defRPr>
      </a:lvl1pPr>
      <a:lvl2pPr marL="457130" algn="l" defTabSz="457130" rtl="0" eaLnBrk="1" latinLnBrk="0" hangingPunct="1">
        <a:defRPr sz="1800" kern="1200">
          <a:solidFill>
            <a:schemeClr val="tx1"/>
          </a:solidFill>
          <a:latin typeface="+mn-lt"/>
          <a:ea typeface="+mn-ea"/>
          <a:cs typeface="+mn-cs"/>
        </a:defRPr>
      </a:lvl2pPr>
      <a:lvl3pPr marL="914265" algn="l" defTabSz="457130" rtl="0" eaLnBrk="1" latinLnBrk="0" hangingPunct="1">
        <a:defRPr sz="1800" kern="1200">
          <a:solidFill>
            <a:schemeClr val="tx1"/>
          </a:solidFill>
          <a:latin typeface="+mn-lt"/>
          <a:ea typeface="+mn-ea"/>
          <a:cs typeface="+mn-cs"/>
        </a:defRPr>
      </a:lvl3pPr>
      <a:lvl4pPr marL="1371396" algn="l" defTabSz="457130" rtl="0" eaLnBrk="1" latinLnBrk="0" hangingPunct="1">
        <a:defRPr sz="1800" kern="1200">
          <a:solidFill>
            <a:schemeClr val="tx1"/>
          </a:solidFill>
          <a:latin typeface="+mn-lt"/>
          <a:ea typeface="+mn-ea"/>
          <a:cs typeface="+mn-cs"/>
        </a:defRPr>
      </a:lvl4pPr>
      <a:lvl5pPr marL="1828529" algn="l" defTabSz="457130" rtl="0" eaLnBrk="1" latinLnBrk="0" hangingPunct="1">
        <a:defRPr sz="1800" kern="1200">
          <a:solidFill>
            <a:schemeClr val="tx1"/>
          </a:solidFill>
          <a:latin typeface="+mn-lt"/>
          <a:ea typeface="+mn-ea"/>
          <a:cs typeface="+mn-cs"/>
        </a:defRPr>
      </a:lvl5pPr>
      <a:lvl6pPr marL="2285658" algn="l" defTabSz="457130" rtl="0" eaLnBrk="1" latinLnBrk="0" hangingPunct="1">
        <a:defRPr sz="1800" kern="1200">
          <a:solidFill>
            <a:schemeClr val="tx1"/>
          </a:solidFill>
          <a:latin typeface="+mn-lt"/>
          <a:ea typeface="+mn-ea"/>
          <a:cs typeface="+mn-cs"/>
        </a:defRPr>
      </a:lvl6pPr>
      <a:lvl7pPr marL="2742788" algn="l" defTabSz="457130" rtl="0" eaLnBrk="1" latinLnBrk="0" hangingPunct="1">
        <a:defRPr sz="1800" kern="1200">
          <a:solidFill>
            <a:schemeClr val="tx1"/>
          </a:solidFill>
          <a:latin typeface="+mn-lt"/>
          <a:ea typeface="+mn-ea"/>
          <a:cs typeface="+mn-cs"/>
        </a:defRPr>
      </a:lvl7pPr>
      <a:lvl8pPr marL="3199920" algn="l" defTabSz="457130" rtl="0" eaLnBrk="1" latinLnBrk="0" hangingPunct="1">
        <a:defRPr sz="1800" kern="1200">
          <a:solidFill>
            <a:schemeClr val="tx1"/>
          </a:solidFill>
          <a:latin typeface="+mn-lt"/>
          <a:ea typeface="+mn-ea"/>
          <a:cs typeface="+mn-cs"/>
        </a:defRPr>
      </a:lvl8pPr>
      <a:lvl9pPr marL="3657052" algn="l" defTabSz="45713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4A1A0ABA-277A-494D-AFC5-4231A957C667}"/>
              </a:ext>
            </a:extLst>
          </p:cNvPr>
          <p:cNvSpPr>
            <a:spLocks noGrp="1"/>
          </p:cNvSpPr>
          <p:nvPr>
            <p:ph type="title"/>
          </p:nvPr>
        </p:nvSpPr>
        <p:spPr bwMode="white">
          <a:xfrm>
            <a:off x="240030" y="365096"/>
            <a:ext cx="8641080" cy="480060"/>
          </a:xfrm>
          <a:prstGeom prst="rect">
            <a:avLst/>
          </a:prstGeom>
        </p:spPr>
        <p:txBody>
          <a:bodyPr vert="horz" lIns="0" tIns="0" rIns="0" bIns="0" rtlCol="0" anchor="ctr">
            <a:normAutofit/>
          </a:bodyPr>
          <a:lstStyle/>
          <a:p>
            <a:r>
              <a:rPr lang="en-US" dirty="0"/>
              <a:t>Slide title, 28pt bold</a:t>
            </a:r>
            <a:endParaRPr lang="en-AU" dirty="0"/>
          </a:p>
        </p:txBody>
      </p:sp>
      <p:sp>
        <p:nvSpPr>
          <p:cNvPr id="8" name="Text Placeholder 2">
            <a:extLst>
              <a:ext uri="{FF2B5EF4-FFF2-40B4-BE49-F238E27FC236}">
                <a16:creationId xmlns:a16="http://schemas.microsoft.com/office/drawing/2014/main" id="{B30F616C-87D7-4D71-A540-D0E1DC2FB78D}"/>
              </a:ext>
            </a:extLst>
          </p:cNvPr>
          <p:cNvSpPr>
            <a:spLocks noGrp="1"/>
          </p:cNvSpPr>
          <p:nvPr>
            <p:ph type="body" idx="1"/>
          </p:nvPr>
        </p:nvSpPr>
        <p:spPr>
          <a:xfrm>
            <a:off x="240029" y="1038688"/>
            <a:ext cx="8641080" cy="3556172"/>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3">
            <a:extLst>
              <a:ext uri="{FF2B5EF4-FFF2-40B4-BE49-F238E27FC236}">
                <a16:creationId xmlns:a16="http://schemas.microsoft.com/office/drawing/2014/main" id="{45CAD75A-537E-4B12-960F-4DC7FBD909DC}"/>
              </a:ext>
            </a:extLst>
          </p:cNvPr>
          <p:cNvSpPr>
            <a:spLocks noGrp="1"/>
          </p:cNvSpPr>
          <p:nvPr>
            <p:ph type="ftr" sz="quarter" idx="3"/>
          </p:nvPr>
        </p:nvSpPr>
        <p:spPr>
          <a:xfrm>
            <a:off x="6960869" y="4732020"/>
            <a:ext cx="1920240" cy="205740"/>
          </a:xfrm>
          <a:prstGeom prst="rect">
            <a:avLst/>
          </a:prstGeom>
        </p:spPr>
        <p:txBody>
          <a:bodyPr vert="horz" lIns="0" tIns="0" rIns="0" bIns="0" rtlCol="0" anchor="b" anchorCtr="0"/>
          <a:lstStyle>
            <a:lvl1pPr algn="r">
              <a:defRPr sz="600">
                <a:solidFill>
                  <a:schemeClr val="tx1"/>
                </a:solidFill>
              </a:defRPr>
            </a:lvl1pPr>
          </a:lstStyle>
          <a:p>
            <a:pPr defTabSz="685783"/>
            <a:r>
              <a:rPr lang="en-AU" dirty="0">
                <a:solidFill>
                  <a:srgbClr val="000000"/>
                </a:solidFill>
                <a:latin typeface="Jacobs Chronos"/>
              </a:rPr>
              <a:t>©Jacobs 2020</a:t>
            </a:r>
          </a:p>
        </p:txBody>
      </p:sp>
      <p:sp>
        <p:nvSpPr>
          <p:cNvPr id="11" name="Slide Number Placeholder 5">
            <a:extLst>
              <a:ext uri="{FF2B5EF4-FFF2-40B4-BE49-F238E27FC236}">
                <a16:creationId xmlns:a16="http://schemas.microsoft.com/office/drawing/2014/main" id="{D013D39C-859A-4492-96A6-21F28975B4F9}"/>
              </a:ext>
            </a:extLst>
          </p:cNvPr>
          <p:cNvSpPr>
            <a:spLocks noGrp="1"/>
          </p:cNvSpPr>
          <p:nvPr>
            <p:ph type="sldNum" sz="quarter" idx="4"/>
          </p:nvPr>
        </p:nvSpPr>
        <p:spPr>
          <a:xfrm>
            <a:off x="240031" y="4732020"/>
            <a:ext cx="586256" cy="205740"/>
          </a:xfrm>
          <a:prstGeom prst="rect">
            <a:avLst/>
          </a:prstGeom>
        </p:spPr>
        <p:txBody>
          <a:bodyPr vert="horz" lIns="0" tIns="0" rIns="0" bIns="0" rtlCol="0" anchor="b"/>
          <a:lstStyle>
            <a:lvl1pPr algn="l">
              <a:defRPr sz="800" b="1">
                <a:solidFill>
                  <a:schemeClr val="tx1"/>
                </a:solidFill>
                <a:latin typeface="+mj-lt"/>
                <a:cs typeface="JacobsChronos" pitchFamily="34" charset="0"/>
              </a:defRPr>
            </a:lvl1pPr>
          </a:lstStyle>
          <a:p>
            <a:pPr defTabSz="685783"/>
            <a:fld id="{9B3E39EC-4BE2-4DEA-81C0-4ABC0AAB4AC0}" type="slidenum">
              <a:rPr lang="en-AU" smtClean="0">
                <a:solidFill>
                  <a:srgbClr val="000000"/>
                </a:solidFill>
                <a:latin typeface="Jacobs Chronos"/>
              </a:rPr>
              <a:pPr defTabSz="685783"/>
              <a:t>‹#›</a:t>
            </a:fld>
            <a:endParaRPr lang="en-AU" dirty="0">
              <a:solidFill>
                <a:srgbClr val="000000"/>
              </a:solidFill>
              <a:latin typeface="Jacobs Chronos"/>
            </a:endParaRPr>
          </a:p>
        </p:txBody>
      </p:sp>
    </p:spTree>
    <p:extLst>
      <p:ext uri="{BB962C8B-B14F-4D97-AF65-F5344CB8AC3E}">
        <p14:creationId xmlns:p14="http://schemas.microsoft.com/office/powerpoint/2010/main" val="4058938987"/>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Lst>
  <p:hf hdr="0" dt="0"/>
  <p:txStyles>
    <p:titleStyle>
      <a:lvl1pPr algn="l" defTabSz="685783" rtl="0" eaLnBrk="1" latinLnBrk="0" hangingPunct="1">
        <a:lnSpc>
          <a:spcPct val="90000"/>
        </a:lnSpc>
        <a:spcBef>
          <a:spcPct val="0"/>
        </a:spcBef>
        <a:buNone/>
        <a:defRPr sz="2100" b="1" kern="1200">
          <a:solidFill>
            <a:schemeClr val="tx1"/>
          </a:solidFill>
          <a:latin typeface="Jacobs Chronos" panose="010B0603030503030204" pitchFamily="34" charset="0"/>
          <a:ea typeface="+mj-ea"/>
          <a:cs typeface="Jacobs Chronos" panose="010B0603030503030204" pitchFamily="34" charset="0"/>
        </a:defRPr>
      </a:lvl1pPr>
    </p:titleStyle>
    <p:bodyStyle>
      <a:lvl1pPr marL="202495" indent="-202495" algn="l" defTabSz="685783" rtl="0" eaLnBrk="1" latinLnBrk="0" hangingPunct="1">
        <a:lnSpc>
          <a:spcPct val="90000"/>
        </a:lnSpc>
        <a:spcBef>
          <a:spcPts val="750"/>
        </a:spcBef>
        <a:buFont typeface="Wingdings" panose="05000000000000000000" pitchFamily="2" charset="2"/>
        <a:buChar char="§"/>
        <a:defRPr sz="1800" kern="1200">
          <a:solidFill>
            <a:schemeClr val="tx1"/>
          </a:solidFill>
          <a:latin typeface="Jacobs Chronos" panose="010B0603030503030204" pitchFamily="34" charset="0"/>
          <a:ea typeface="+mn-ea"/>
          <a:cs typeface="Jacobs Chronos" panose="010B0603030503030204" pitchFamily="34" charset="0"/>
        </a:defRPr>
      </a:lvl1pPr>
      <a:lvl2pPr marL="404990" indent="-202495" algn="l" defTabSz="685783" rtl="0" eaLnBrk="1" latinLnBrk="0" hangingPunct="1">
        <a:lnSpc>
          <a:spcPct val="90000"/>
        </a:lnSpc>
        <a:spcBef>
          <a:spcPts val="375"/>
        </a:spcBef>
        <a:buFont typeface="Jacobs Chronos" panose="010B0603030503030204" pitchFamily="34" charset="0"/>
        <a:buChar char="−"/>
        <a:defRPr sz="1700" kern="1200">
          <a:solidFill>
            <a:schemeClr val="tx1"/>
          </a:solidFill>
          <a:latin typeface="Jacobs Chronos" panose="010B0603030503030204" pitchFamily="34" charset="0"/>
          <a:ea typeface="+mn-ea"/>
          <a:cs typeface="Jacobs Chronos" panose="010B0603030503030204" pitchFamily="34" charset="0"/>
        </a:defRPr>
      </a:lvl2pPr>
      <a:lvl3pPr marL="607485" indent="-202495" algn="l" defTabSz="685783" rtl="0" eaLnBrk="1" latinLnBrk="0" hangingPunct="1">
        <a:lnSpc>
          <a:spcPct val="90000"/>
        </a:lnSpc>
        <a:spcBef>
          <a:spcPts val="375"/>
        </a:spcBef>
        <a:buFont typeface="Wingdings" panose="05000000000000000000" pitchFamily="2" charset="2"/>
        <a:buChar char="§"/>
        <a:defRPr sz="1500" kern="1200">
          <a:solidFill>
            <a:schemeClr val="tx1"/>
          </a:solidFill>
          <a:latin typeface="Jacobs Chronos" panose="010B0603030503030204" pitchFamily="34" charset="0"/>
          <a:ea typeface="+mn-ea"/>
          <a:cs typeface="Jacobs Chronos" panose="010B0603030503030204" pitchFamily="34" charset="0"/>
        </a:defRPr>
      </a:lvl3pPr>
      <a:lvl4pPr marL="809980" indent="-202495" algn="l" defTabSz="685783" rtl="0" eaLnBrk="1" latinLnBrk="0" hangingPunct="1">
        <a:lnSpc>
          <a:spcPct val="90000"/>
        </a:lnSpc>
        <a:spcBef>
          <a:spcPts val="375"/>
        </a:spcBef>
        <a:buFont typeface="Jacobs Chronos" panose="010B0603030503030204" pitchFamily="34" charset="0"/>
        <a:buChar char="−"/>
        <a:defRPr sz="1400" kern="1200">
          <a:solidFill>
            <a:schemeClr val="tx1"/>
          </a:solidFill>
          <a:latin typeface="Jacobs Chronos" panose="010B0603030503030204" pitchFamily="34" charset="0"/>
          <a:ea typeface="+mn-ea"/>
          <a:cs typeface="Jacobs Chronos" panose="010B0603030503030204" pitchFamily="34" charset="0"/>
        </a:defRPr>
      </a:lvl4pPr>
      <a:lvl5pPr marL="1012475" indent="-202495" algn="l" defTabSz="685783" rtl="0" eaLnBrk="1" latinLnBrk="0" hangingPunct="1">
        <a:lnSpc>
          <a:spcPct val="90000"/>
        </a:lnSpc>
        <a:spcBef>
          <a:spcPts val="375"/>
        </a:spcBef>
        <a:buFont typeface="Wingdings" panose="05000000000000000000" pitchFamily="2" charset="2"/>
        <a:buChar char="§"/>
        <a:defRPr sz="1200" kern="1200">
          <a:solidFill>
            <a:schemeClr val="tx1"/>
          </a:solidFill>
          <a:latin typeface="Jacobs Chronos" panose="010B0603030503030204" pitchFamily="34" charset="0"/>
          <a:ea typeface="+mn-ea"/>
          <a:cs typeface="Jacobs Chronos" panose="010B0603030503030204" pitchFamily="34" charset="0"/>
        </a:defRPr>
      </a:lvl5pPr>
      <a:lvl6pPr marL="1885903"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2"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5"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8"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2" algn="l" defTabSz="685783"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3679502"/>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Lst>
  <p:hf hdr="0" dt="0"/>
  <p:txStyles>
    <p:titleStyle>
      <a:lvl1pPr algn="l" defTabSz="685766" rtl="0" eaLnBrk="1" latinLnBrk="0" hangingPunct="1">
        <a:lnSpc>
          <a:spcPct val="90000"/>
        </a:lnSpc>
        <a:spcBef>
          <a:spcPct val="0"/>
        </a:spcBef>
        <a:buNone/>
        <a:defRPr sz="2100" b="1" kern="1200">
          <a:solidFill>
            <a:schemeClr val="tx1"/>
          </a:solidFill>
          <a:latin typeface="Jacobs Chronos" panose="010B0603030503030204" pitchFamily="34" charset="0"/>
          <a:ea typeface="+mj-ea"/>
          <a:cs typeface="Jacobs Chronos" panose="010B0603030503030204" pitchFamily="34" charset="0"/>
        </a:defRPr>
      </a:lvl1pPr>
    </p:titleStyle>
    <p:bodyStyle>
      <a:lvl1pPr marL="171442" indent="-202490" algn="l" defTabSz="685766" rtl="0" eaLnBrk="1" latinLnBrk="0" hangingPunct="1">
        <a:lnSpc>
          <a:spcPct val="90000"/>
        </a:lnSpc>
        <a:spcBef>
          <a:spcPts val="750"/>
        </a:spcBef>
        <a:buFont typeface="Wingdings" panose="05000000000000000000" pitchFamily="2" charset="2"/>
        <a:buChar char="§"/>
        <a:defRPr sz="1800" kern="1200">
          <a:solidFill>
            <a:schemeClr val="tx1"/>
          </a:solidFill>
          <a:latin typeface="Jacobs Chronos" panose="010B0603030503030204" pitchFamily="34" charset="0"/>
          <a:ea typeface="+mn-ea"/>
          <a:cs typeface="Jacobs Chronos" panose="010B0603030503030204" pitchFamily="34" charset="0"/>
        </a:defRPr>
      </a:lvl1pPr>
      <a:lvl2pPr marL="431979" indent="-202490" algn="l" defTabSz="685766" rtl="0" eaLnBrk="1" latinLnBrk="0" hangingPunct="1">
        <a:lnSpc>
          <a:spcPct val="90000"/>
        </a:lnSpc>
        <a:spcBef>
          <a:spcPts val="375"/>
        </a:spcBef>
        <a:buFont typeface="Jacobs Chronos" panose="010B0603030503030204" pitchFamily="34" charset="0"/>
        <a:buChar char="−"/>
        <a:defRPr sz="1700" kern="1200">
          <a:solidFill>
            <a:schemeClr val="tx1"/>
          </a:solidFill>
          <a:latin typeface="Jacobs Chronos" panose="010B0603030503030204" pitchFamily="34" charset="0"/>
          <a:ea typeface="+mn-ea"/>
          <a:cs typeface="Jacobs Chronos" panose="010B0603030503030204" pitchFamily="34" charset="0"/>
        </a:defRPr>
      </a:lvl2pPr>
      <a:lvl3pPr marL="647968" indent="-202490" algn="l" defTabSz="685766" rtl="0" eaLnBrk="1" latinLnBrk="0" hangingPunct="1">
        <a:lnSpc>
          <a:spcPct val="90000"/>
        </a:lnSpc>
        <a:spcBef>
          <a:spcPts val="375"/>
        </a:spcBef>
        <a:buFont typeface="Wingdings" panose="05000000000000000000" pitchFamily="2" charset="2"/>
        <a:buChar char="§"/>
        <a:defRPr sz="1500" kern="1200">
          <a:solidFill>
            <a:schemeClr val="tx1"/>
          </a:solidFill>
          <a:latin typeface="Jacobs Chronos" panose="010B0603030503030204" pitchFamily="34" charset="0"/>
          <a:ea typeface="+mn-ea"/>
          <a:cs typeface="Jacobs Chronos" panose="010B0603030503030204" pitchFamily="34" charset="0"/>
        </a:defRPr>
      </a:lvl3pPr>
      <a:lvl4pPr marL="863957" indent="-202490" algn="l" defTabSz="685766" rtl="0" eaLnBrk="1" latinLnBrk="0" hangingPunct="1">
        <a:lnSpc>
          <a:spcPct val="90000"/>
        </a:lnSpc>
        <a:spcBef>
          <a:spcPts val="375"/>
        </a:spcBef>
        <a:buFont typeface="Jacobs Chronos" panose="010B0603030503030204" pitchFamily="34" charset="0"/>
        <a:buChar char="−"/>
        <a:defRPr sz="1400" kern="1200">
          <a:solidFill>
            <a:schemeClr val="tx1"/>
          </a:solidFill>
          <a:latin typeface="Jacobs Chronos" panose="010B0603030503030204" pitchFamily="34" charset="0"/>
          <a:ea typeface="+mn-ea"/>
          <a:cs typeface="Jacobs Chronos" panose="010B0603030503030204" pitchFamily="34" charset="0"/>
        </a:defRPr>
      </a:lvl4pPr>
      <a:lvl5pPr marL="1079946" indent="-202490" algn="l" defTabSz="685766" rtl="0" eaLnBrk="1" latinLnBrk="0" hangingPunct="1">
        <a:lnSpc>
          <a:spcPct val="90000"/>
        </a:lnSpc>
        <a:spcBef>
          <a:spcPts val="375"/>
        </a:spcBef>
        <a:buFont typeface="Wingdings" panose="05000000000000000000" pitchFamily="2" charset="2"/>
        <a:buChar char="§"/>
        <a:defRPr sz="1200" kern="1200">
          <a:solidFill>
            <a:schemeClr val="tx1"/>
          </a:solidFill>
          <a:latin typeface="Jacobs Chronos" panose="010B0603030503030204" pitchFamily="34" charset="0"/>
          <a:ea typeface="+mn-ea"/>
          <a:cs typeface="Jacobs Chronos" panose="010B0603030503030204" pitchFamily="34" charset="0"/>
        </a:defRPr>
      </a:lvl5pPr>
      <a:lvl6pPr marL="1885856"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66" rtl="0" eaLnBrk="1" latinLnBrk="0" hangingPunct="1">
        <a:defRPr sz="1400" kern="1200">
          <a:solidFill>
            <a:schemeClr val="tx1"/>
          </a:solidFill>
          <a:latin typeface="+mn-lt"/>
          <a:ea typeface="+mn-ea"/>
          <a:cs typeface="+mn-cs"/>
        </a:defRPr>
      </a:lvl1pPr>
      <a:lvl2pPr marL="342884"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2" algn="l" defTabSz="685766" rtl="0" eaLnBrk="1" latinLnBrk="0" hangingPunct="1">
        <a:defRPr sz="1400" kern="1200">
          <a:solidFill>
            <a:schemeClr val="tx1"/>
          </a:solidFill>
          <a:latin typeface="+mn-lt"/>
          <a:ea typeface="+mn-ea"/>
          <a:cs typeface="+mn-cs"/>
        </a:defRPr>
      </a:lvl5pPr>
      <a:lvl6pPr marL="1714415"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4" algn="l" defTabSz="685766"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27.png"/><Relationship Id="rId4" Type="http://schemas.openxmlformats.org/officeDocument/2006/relationships/customXml" Target="../ink/ink13.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jlh.mcgill.ca/publications/volume-111/why-canadas-medical-assistance-in-dying-legislation-should-be-charter-compliant-and-what-it-may-help-to-avoid/" TargetMode="External"/><Relationship Id="rId2" Type="http://schemas.openxmlformats.org/officeDocument/2006/relationships/hyperlink" Target="https://www.canada.ca/en/health-canada/services/medical-assistance-dying-annual-report-2019.html#chart3.1" TargetMode="Externa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4.png"/><Relationship Id="rId4" Type="http://schemas.openxmlformats.org/officeDocument/2006/relationships/hyperlink" Target="https://policyoptions.irpp.org/magazines/february-2021/how-bill-c7-will-sacrifice-the-medical-professions-standard-of-car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customXml" Target="../ink/ink2.xml"/><Relationship Id="rId13" Type="http://schemas.openxmlformats.org/officeDocument/2006/relationships/image" Target="../media/image19.png"/><Relationship Id="rId18" Type="http://schemas.openxmlformats.org/officeDocument/2006/relationships/customXml" Target="../ink/ink7.xml"/><Relationship Id="rId26" Type="http://schemas.openxmlformats.org/officeDocument/2006/relationships/customXml" Target="../ink/ink11.xml"/><Relationship Id="rId3" Type="http://schemas.openxmlformats.org/officeDocument/2006/relationships/notesSlide" Target="../notesSlides/notesSlide3.xml"/><Relationship Id="rId21" Type="http://schemas.openxmlformats.org/officeDocument/2006/relationships/image" Target="../media/image23.png"/><Relationship Id="rId7" Type="http://schemas.openxmlformats.org/officeDocument/2006/relationships/image" Target="../media/image16.png"/><Relationship Id="rId12" Type="http://schemas.openxmlformats.org/officeDocument/2006/relationships/customXml" Target="../ink/ink4.xml"/><Relationship Id="rId17" Type="http://schemas.openxmlformats.org/officeDocument/2006/relationships/image" Target="../media/image21.png"/><Relationship Id="rId25" Type="http://schemas.openxmlformats.org/officeDocument/2006/relationships/image" Target="../media/image25.png"/><Relationship Id="rId2" Type="http://schemas.openxmlformats.org/officeDocument/2006/relationships/slideLayout" Target="../slideLayouts/slideLayout2.xml"/><Relationship Id="rId16" Type="http://schemas.openxmlformats.org/officeDocument/2006/relationships/customXml" Target="../ink/ink6.xml"/><Relationship Id="rId20" Type="http://schemas.openxmlformats.org/officeDocument/2006/relationships/customXml" Target="../ink/ink8.xml"/><Relationship Id="rId1" Type="http://schemas.openxmlformats.org/officeDocument/2006/relationships/themeOverride" Target="../theme/themeOverride1.xml"/><Relationship Id="rId6" Type="http://schemas.openxmlformats.org/officeDocument/2006/relationships/customXml" Target="../ink/ink1.xml"/><Relationship Id="rId11" Type="http://schemas.openxmlformats.org/officeDocument/2006/relationships/image" Target="../media/image18.png"/><Relationship Id="rId24" Type="http://schemas.openxmlformats.org/officeDocument/2006/relationships/customXml" Target="../ink/ink10.xml"/><Relationship Id="rId5" Type="http://schemas.openxmlformats.org/officeDocument/2006/relationships/image" Target="../media/image15.png"/><Relationship Id="rId15" Type="http://schemas.openxmlformats.org/officeDocument/2006/relationships/image" Target="../media/image20.png"/><Relationship Id="rId23" Type="http://schemas.openxmlformats.org/officeDocument/2006/relationships/image" Target="../media/image24.png"/><Relationship Id="rId28" Type="http://schemas.openxmlformats.org/officeDocument/2006/relationships/customXml" Target="../ink/ink12.xml"/><Relationship Id="rId10" Type="http://schemas.openxmlformats.org/officeDocument/2006/relationships/customXml" Target="../ink/ink3.xml"/><Relationship Id="rId19" Type="http://schemas.openxmlformats.org/officeDocument/2006/relationships/image" Target="../media/image22.png"/><Relationship Id="rId4" Type="http://schemas.openxmlformats.org/officeDocument/2006/relationships/image" Target="../media/image14.png"/><Relationship Id="rId9" Type="http://schemas.openxmlformats.org/officeDocument/2006/relationships/image" Target="../media/image17.png"/><Relationship Id="rId14" Type="http://schemas.openxmlformats.org/officeDocument/2006/relationships/customXml" Target="../ink/ink5.xml"/><Relationship Id="rId22" Type="http://schemas.openxmlformats.org/officeDocument/2006/relationships/customXml" Target="../ink/ink9.xml"/><Relationship Id="rId27"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0282" y="877430"/>
            <a:ext cx="8083435" cy="1102519"/>
          </a:xfrm>
        </p:spPr>
        <p:txBody>
          <a:bodyPr>
            <a:noAutofit/>
          </a:bodyPr>
          <a:lstStyle/>
          <a:p>
            <a:r>
              <a:rPr lang="en-US" altLang="en-US" sz="4000" dirty="0">
                <a:ea typeface="ＭＳ Ｐゴシック" panose="020B0600070205080204" pitchFamily="34" charset="-128"/>
              </a:rPr>
              <a:t>Canada’s Path Towards Broad Access  to Medical Assistance in Dying (MAID)</a:t>
            </a:r>
            <a:br>
              <a:rPr lang="en-GB" sz="4000" dirty="0">
                <a:latin typeface="Calibri (Headings)"/>
                <a:cs typeface="Calibri (Headings)"/>
              </a:rPr>
            </a:br>
            <a:endParaRPr lang="en-US" sz="4000" dirty="0">
              <a:latin typeface="Calibri (Headings)"/>
              <a:cs typeface="Calibri (Headings)"/>
            </a:endParaRPr>
          </a:p>
        </p:txBody>
      </p:sp>
      <p:sp>
        <p:nvSpPr>
          <p:cNvPr id="4" name="Title 1"/>
          <p:cNvSpPr txBox="1">
            <a:spLocks/>
          </p:cNvSpPr>
          <p:nvPr/>
        </p:nvSpPr>
        <p:spPr>
          <a:xfrm>
            <a:off x="736834" y="1979949"/>
            <a:ext cx="8083435" cy="1102519"/>
          </a:xfrm>
          <a:prstGeom prst="rect">
            <a:avLst/>
          </a:prstGeom>
        </p:spPr>
        <p:txBody>
          <a:bodyPr vert="horz" lIns="91428" tIns="45714" rIns="91428" bIns="45714" rtlCol="0" anchor="ctr">
            <a:noAutofit/>
          </a:bodyPr>
          <a:lstStyle>
            <a:lvl1pPr algn="ctr" defTabSz="457130" rtl="0" eaLnBrk="1" latinLnBrk="0" hangingPunct="1">
              <a:spcBef>
                <a:spcPct val="0"/>
              </a:spcBef>
              <a:buNone/>
              <a:defRPr sz="4400" kern="1200">
                <a:solidFill>
                  <a:schemeClr val="tx1"/>
                </a:solidFill>
                <a:latin typeface="+mj-lt"/>
                <a:ea typeface="+mj-ea"/>
                <a:cs typeface="+mj-cs"/>
              </a:defRPr>
            </a:lvl1pPr>
          </a:lstStyle>
          <a:p>
            <a:endParaRPr lang="en-GB" sz="2400" dirty="0">
              <a:latin typeface="Calibri (Headings)"/>
              <a:cs typeface="Calibri (Headings)"/>
            </a:endParaRPr>
          </a:p>
          <a:p>
            <a:endParaRPr lang="en-GB" sz="2400" dirty="0">
              <a:latin typeface="Calibri (Headings)"/>
              <a:cs typeface="Calibri (Headings)"/>
            </a:endParaRPr>
          </a:p>
          <a:p>
            <a:r>
              <a:rPr lang="en-GB" sz="2400" dirty="0" err="1">
                <a:latin typeface="Calibri (Headings)"/>
                <a:cs typeface="Calibri (Headings)"/>
              </a:rPr>
              <a:t>Trudo</a:t>
            </a:r>
            <a:r>
              <a:rPr lang="en-GB" sz="2400" dirty="0">
                <a:latin typeface="Calibri (Headings)"/>
                <a:cs typeface="Calibri (Headings)"/>
              </a:rPr>
              <a:t> </a:t>
            </a:r>
            <a:r>
              <a:rPr lang="en-GB" sz="2400" dirty="0" err="1">
                <a:latin typeface="Calibri (Headings)"/>
                <a:cs typeface="Calibri (Headings)"/>
              </a:rPr>
              <a:t>Lemmens</a:t>
            </a:r>
            <a:r>
              <a:rPr lang="en-GB" sz="2400" dirty="0">
                <a:latin typeface="Calibri (Headings)"/>
                <a:cs typeface="Calibri (Headings)"/>
              </a:rPr>
              <a:t>, </a:t>
            </a:r>
            <a:r>
              <a:rPr lang="en-US" sz="2400" dirty="0"/>
              <a:t>Professor &amp; Scholl Chair in Health Law &amp; Policy Faculty of Law &amp; Dalla Lana School of Public Health </a:t>
            </a:r>
          </a:p>
          <a:p>
            <a:r>
              <a:rPr lang="en-US" sz="2400" dirty="0"/>
              <a:t>University of Toronto</a:t>
            </a:r>
          </a:p>
          <a:p>
            <a:pPr algn="l"/>
            <a:endParaRPr lang="en-US" sz="2400" dirty="0">
              <a:latin typeface="Calibri (Headings)"/>
              <a:cs typeface="Calibri (Headings)"/>
            </a:endParaRPr>
          </a:p>
        </p:txBody>
      </p:sp>
      <p:grpSp>
        <p:nvGrpSpPr>
          <p:cNvPr id="8" name="Group 7"/>
          <p:cNvGrpSpPr/>
          <p:nvPr/>
        </p:nvGrpSpPr>
        <p:grpSpPr>
          <a:xfrm>
            <a:off x="6800194" y="4277710"/>
            <a:ext cx="2427890" cy="746160"/>
            <a:chOff x="736834" y="3361839"/>
            <a:chExt cx="2659117" cy="1384995"/>
          </a:xfrm>
        </p:grpSpPr>
        <p:sp>
          <p:nvSpPr>
            <p:cNvPr id="6" name="Rounded Rectangle 5"/>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pic>
        <p:nvPicPr>
          <p:cNvPr id="12" name="Picture 11" descr="Text, whiteboard&#10;&#10;Description automatically generated">
            <a:extLst>
              <a:ext uri="{FF2B5EF4-FFF2-40B4-BE49-F238E27FC236}">
                <a16:creationId xmlns:a16="http://schemas.microsoft.com/office/drawing/2014/main" id="{63164138-4520-8048-A4BD-57FE58DEF830}"/>
              </a:ext>
            </a:extLst>
          </p:cNvPr>
          <p:cNvPicPr>
            <a:picLocks noChangeAspect="1"/>
          </p:cNvPicPr>
          <p:nvPr/>
        </p:nvPicPr>
        <p:blipFill>
          <a:blip r:embed="rId3"/>
          <a:stretch>
            <a:fillRect/>
          </a:stretch>
        </p:blipFill>
        <p:spPr>
          <a:xfrm>
            <a:off x="0" y="4202575"/>
            <a:ext cx="4140200" cy="952500"/>
          </a:xfrm>
          <a:prstGeom prst="rect">
            <a:avLst/>
          </a:prstGeom>
        </p:spPr>
      </p:pic>
    </p:spTree>
    <p:extLst>
      <p:ext uri="{BB962C8B-B14F-4D97-AF65-F5344CB8AC3E}">
        <p14:creationId xmlns:p14="http://schemas.microsoft.com/office/powerpoint/2010/main" val="3801611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FD20A-5EAB-2244-BD0D-AD4CBD0E3F53}"/>
              </a:ext>
            </a:extLst>
          </p:cNvPr>
          <p:cNvSpPr>
            <a:spLocks noGrp="1"/>
          </p:cNvSpPr>
          <p:nvPr>
            <p:ph type="title"/>
          </p:nvPr>
        </p:nvSpPr>
        <p:spPr/>
        <p:txBody>
          <a:bodyPr>
            <a:normAutofit/>
          </a:bodyPr>
          <a:lstStyle/>
          <a:p>
            <a:r>
              <a:rPr lang="en-US" dirty="0"/>
              <a:t>Palliative Care &amp; Disability Supports</a:t>
            </a:r>
          </a:p>
        </p:txBody>
      </p:sp>
      <p:sp>
        <p:nvSpPr>
          <p:cNvPr id="4" name="Text Placeholder 3">
            <a:extLst>
              <a:ext uri="{FF2B5EF4-FFF2-40B4-BE49-F238E27FC236}">
                <a16:creationId xmlns:a16="http://schemas.microsoft.com/office/drawing/2014/main" id="{D270A3D2-45FA-6F4C-B80C-F9485FF402DF}"/>
              </a:ext>
            </a:extLst>
          </p:cNvPr>
          <p:cNvSpPr>
            <a:spLocks noGrp="1"/>
          </p:cNvSpPr>
          <p:nvPr>
            <p:ph type="body" sz="quarter" idx="12"/>
          </p:nvPr>
        </p:nvSpPr>
        <p:spPr/>
        <p:txBody>
          <a:bodyPr/>
          <a:lstStyle/>
          <a:p>
            <a:r>
              <a:rPr lang="en-US" dirty="0"/>
              <a:t>Health Canada Data: “82.1 % received palliative care”; “89.8% disability support services”</a:t>
            </a:r>
          </a:p>
          <a:p>
            <a:pPr lvl="1"/>
            <a:r>
              <a:rPr lang="en-US" dirty="0">
                <a:highlight>
                  <a:srgbClr val="FFFF00"/>
                </a:highlight>
              </a:rPr>
              <a:t>Self-reported data </a:t>
            </a:r>
            <a:r>
              <a:rPr lang="en-US" dirty="0"/>
              <a:t>by providers</a:t>
            </a:r>
          </a:p>
          <a:p>
            <a:pPr lvl="1"/>
            <a:r>
              <a:rPr lang="en-US" dirty="0"/>
              <a:t>No detailed information exactly when, why, how, quality of palliate care</a:t>
            </a:r>
          </a:p>
          <a:p>
            <a:pPr lvl="1"/>
            <a:r>
              <a:rPr lang="en-US" dirty="0"/>
              <a:t>STILL: Palliative Care: 19% &lt; 2 weeks =  </a:t>
            </a:r>
            <a:r>
              <a:rPr lang="en-US" dirty="0">
                <a:highlight>
                  <a:srgbClr val="FFFF00"/>
                </a:highlight>
              </a:rPr>
              <a:t>questions about timely, quality palliative care</a:t>
            </a:r>
            <a:r>
              <a:rPr lang="en-US" dirty="0"/>
              <a:t> </a:t>
            </a:r>
          </a:p>
          <a:p>
            <a:r>
              <a:rPr lang="en-US" dirty="0"/>
              <a:t>Competing independent studies on access palliative care</a:t>
            </a:r>
          </a:p>
          <a:p>
            <a:pPr lvl="1"/>
            <a:r>
              <a:rPr lang="en-US" sz="1800" dirty="0" err="1"/>
              <a:t>Downar</a:t>
            </a:r>
            <a:r>
              <a:rPr lang="en-US" sz="1800" dirty="0"/>
              <a:t> et al, CMAJ 2020: 77% palliative care; higher income category; no concerns</a:t>
            </a:r>
          </a:p>
          <a:p>
            <a:pPr lvl="1"/>
            <a:r>
              <a:rPr lang="en-US" sz="1800" dirty="0"/>
              <a:t>Munroe et al. Can Fam Phys 2020: </a:t>
            </a:r>
          </a:p>
          <a:p>
            <a:pPr lvl="2"/>
            <a:r>
              <a:rPr lang="en-CA" sz="1800" dirty="0"/>
              <a:t>“gap in the provision of palliative care among the patients who requested MAID.”</a:t>
            </a:r>
          </a:p>
          <a:p>
            <a:pPr lvl="2"/>
            <a:r>
              <a:rPr lang="en-CA" sz="1800" dirty="0"/>
              <a:t>“</a:t>
            </a:r>
            <a:r>
              <a:rPr lang="en-CA" sz="1800" dirty="0">
                <a:highlight>
                  <a:srgbClr val="FFFF00"/>
                </a:highlight>
              </a:rPr>
              <a:t>39.3% no previous palliative care involvement”</a:t>
            </a:r>
            <a:endParaRPr lang="en-US" dirty="0">
              <a:highlight>
                <a:srgbClr val="FFFF00"/>
              </a:highlight>
            </a:endParaRPr>
          </a:p>
          <a:p>
            <a:r>
              <a:rPr lang="en-US" dirty="0"/>
              <a:t>Anecdotal Reports of People already requesting access to MAID for economic hardship, isolation during pandemic</a:t>
            </a:r>
          </a:p>
          <a:p>
            <a:endParaRPr lang="en-US" dirty="0"/>
          </a:p>
        </p:txBody>
      </p:sp>
      <p:pic>
        <p:nvPicPr>
          <p:cNvPr id="23" name="Picture 22" descr="Text&#10;&#10;Description automatically generated">
            <a:extLst>
              <a:ext uri="{FF2B5EF4-FFF2-40B4-BE49-F238E27FC236}">
                <a16:creationId xmlns:a16="http://schemas.microsoft.com/office/drawing/2014/main" id="{1A646127-F1EE-E74C-A65D-2DADC39CB4AE}"/>
              </a:ext>
            </a:extLst>
          </p:cNvPr>
          <p:cNvPicPr>
            <a:picLocks noChangeAspect="1"/>
          </p:cNvPicPr>
          <p:nvPr/>
        </p:nvPicPr>
        <p:blipFill>
          <a:blip r:embed="rId3"/>
          <a:stretch>
            <a:fillRect/>
          </a:stretch>
        </p:blipFill>
        <p:spPr>
          <a:xfrm>
            <a:off x="6819900" y="4108157"/>
            <a:ext cx="2324100" cy="1028700"/>
          </a:xfrm>
          <a:prstGeom prst="rect">
            <a:avLst/>
          </a:prstGeom>
        </p:spPr>
      </p:pic>
      <mc:AlternateContent xmlns:mc="http://schemas.openxmlformats.org/markup-compatibility/2006" xmlns:p14="http://schemas.microsoft.com/office/powerpoint/2010/main">
        <mc:Choice Requires="p14">
          <p:contentPart p14:bwMode="auto" r:id="rId4">
            <p14:nvContentPartPr>
              <p14:cNvPr id="26" name="Ink 25">
                <a:extLst>
                  <a:ext uri="{FF2B5EF4-FFF2-40B4-BE49-F238E27FC236}">
                    <a16:creationId xmlns:a16="http://schemas.microsoft.com/office/drawing/2014/main" id="{92190DD8-C35F-5841-872D-ED526C9C2435}"/>
                  </a:ext>
                </a:extLst>
              </p14:cNvPr>
              <p14:cNvContentPartPr/>
              <p14:nvPr/>
            </p14:nvContentPartPr>
            <p14:xfrm>
              <a:off x="5100439" y="3134648"/>
              <a:ext cx="333360" cy="16560"/>
            </p14:xfrm>
          </p:contentPart>
        </mc:Choice>
        <mc:Fallback xmlns="">
          <p:pic>
            <p:nvPicPr>
              <p:cNvPr id="26" name="Ink 25">
                <a:extLst>
                  <a:ext uri="{FF2B5EF4-FFF2-40B4-BE49-F238E27FC236}">
                    <a16:creationId xmlns:a16="http://schemas.microsoft.com/office/drawing/2014/main" id="{92190DD8-C35F-5841-872D-ED526C9C2435}"/>
                  </a:ext>
                </a:extLst>
              </p:cNvPr>
              <p:cNvPicPr/>
              <p:nvPr/>
            </p:nvPicPr>
            <p:blipFill>
              <a:blip r:embed="rId5"/>
              <a:stretch>
                <a:fillRect/>
              </a:stretch>
            </p:blipFill>
            <p:spPr>
              <a:xfrm>
                <a:off x="5092879" y="3127088"/>
                <a:ext cx="348480" cy="31680"/>
              </a:xfrm>
              <a:prstGeom prst="rect">
                <a:avLst/>
              </a:prstGeom>
            </p:spPr>
          </p:pic>
        </mc:Fallback>
      </mc:AlternateContent>
    </p:spTree>
    <p:extLst>
      <p:ext uri="{BB962C8B-B14F-4D97-AF65-F5344CB8AC3E}">
        <p14:creationId xmlns:p14="http://schemas.microsoft.com/office/powerpoint/2010/main" val="2509396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E0A60-C1AA-ED43-8574-65403780F4F3}"/>
              </a:ext>
            </a:extLst>
          </p:cNvPr>
          <p:cNvSpPr>
            <a:spLocks noGrp="1"/>
          </p:cNvSpPr>
          <p:nvPr>
            <p:ph type="title"/>
          </p:nvPr>
        </p:nvSpPr>
        <p:spPr>
          <a:xfrm>
            <a:off x="457199" y="-96154"/>
            <a:ext cx="8229600" cy="857250"/>
          </a:xfrm>
        </p:spPr>
        <p:txBody>
          <a:bodyPr/>
          <a:lstStyle/>
          <a:p>
            <a:r>
              <a:rPr lang="en-US" dirty="0"/>
              <a:t>Conclusion Canada</a:t>
            </a:r>
          </a:p>
        </p:txBody>
      </p:sp>
      <p:sp>
        <p:nvSpPr>
          <p:cNvPr id="3" name="Content Placeholder 2">
            <a:extLst>
              <a:ext uri="{FF2B5EF4-FFF2-40B4-BE49-F238E27FC236}">
                <a16:creationId xmlns:a16="http://schemas.microsoft.com/office/drawing/2014/main" id="{126B536B-65D6-C545-992F-F5065105A5D7}"/>
              </a:ext>
            </a:extLst>
          </p:cNvPr>
          <p:cNvSpPr>
            <a:spLocks noGrp="1"/>
          </p:cNvSpPr>
          <p:nvPr>
            <p:ph idx="1"/>
          </p:nvPr>
        </p:nvSpPr>
        <p:spPr>
          <a:xfrm>
            <a:off x="214130" y="898531"/>
            <a:ext cx="7706299" cy="3541821"/>
          </a:xfrm>
        </p:spPr>
        <p:txBody>
          <a:bodyPr>
            <a:noAutofit/>
          </a:bodyPr>
          <a:lstStyle/>
          <a:p>
            <a:r>
              <a:rPr lang="en-US" sz="2400" dirty="0"/>
              <a:t>Safeguards (inc. Broad Access criteria RFD)</a:t>
            </a:r>
          </a:p>
          <a:p>
            <a:r>
              <a:rPr lang="en-US" sz="2400" dirty="0"/>
              <a:t>Expansion MAID outside end-of-life context: “Rights Rhetoric”,  media reports, court cases: many </a:t>
            </a:r>
            <a:r>
              <a:rPr lang="en-US" sz="2400" i="1" dirty="0"/>
              <a:t>more </a:t>
            </a:r>
            <a:r>
              <a:rPr lang="en-US" sz="2400" dirty="0"/>
              <a:t>will have access to MAID w New Bill: impact disabled persons</a:t>
            </a:r>
          </a:p>
          <a:p>
            <a:r>
              <a:rPr lang="en-US" sz="2400" dirty="0"/>
              <a:t>Social determinants health and limits health care &amp; disability supports appear to contribute to MAID requests</a:t>
            </a:r>
          </a:p>
          <a:p>
            <a:r>
              <a:rPr lang="en-US" sz="2400" dirty="0"/>
              <a:t>Limits of Data</a:t>
            </a:r>
          </a:p>
          <a:p>
            <a:endParaRPr lang="en-US" sz="2400" dirty="0"/>
          </a:p>
        </p:txBody>
      </p:sp>
      <p:pic>
        <p:nvPicPr>
          <p:cNvPr id="5" name="Picture 4" descr="Text&#10;&#10;Description automatically generated">
            <a:extLst>
              <a:ext uri="{FF2B5EF4-FFF2-40B4-BE49-F238E27FC236}">
                <a16:creationId xmlns:a16="http://schemas.microsoft.com/office/drawing/2014/main" id="{55E46183-92B8-F14E-84AB-B40AF9D22B93}"/>
              </a:ext>
            </a:extLst>
          </p:cNvPr>
          <p:cNvPicPr>
            <a:picLocks noChangeAspect="1"/>
          </p:cNvPicPr>
          <p:nvPr/>
        </p:nvPicPr>
        <p:blipFill>
          <a:blip r:embed="rId2"/>
          <a:stretch>
            <a:fillRect/>
          </a:stretch>
        </p:blipFill>
        <p:spPr>
          <a:xfrm>
            <a:off x="7060557" y="4221320"/>
            <a:ext cx="2083443" cy="922179"/>
          </a:xfrm>
          <a:prstGeom prst="rect">
            <a:avLst/>
          </a:prstGeom>
        </p:spPr>
      </p:pic>
    </p:spTree>
    <p:extLst>
      <p:ext uri="{BB962C8B-B14F-4D97-AF65-F5344CB8AC3E}">
        <p14:creationId xmlns:p14="http://schemas.microsoft.com/office/powerpoint/2010/main" val="1974135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30D27-1CCA-3444-A1EF-791082E7EF4F}"/>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id="{5875295C-B8FC-0741-A7BD-D7729E61E3C7}"/>
              </a:ext>
            </a:extLst>
          </p:cNvPr>
          <p:cNvSpPr>
            <a:spLocks noGrp="1"/>
          </p:cNvSpPr>
          <p:nvPr>
            <p:ph idx="1"/>
          </p:nvPr>
        </p:nvSpPr>
        <p:spPr>
          <a:xfrm>
            <a:off x="457200" y="1063229"/>
            <a:ext cx="8229600" cy="3394472"/>
          </a:xfrm>
        </p:spPr>
        <p:txBody>
          <a:bodyPr/>
          <a:lstStyle/>
          <a:p>
            <a:r>
              <a:rPr lang="en-US" sz="1600" dirty="0"/>
              <a:t>Health Canada, First Annual Report on Medical Assistance in Dying in Canada (2020): </a:t>
            </a:r>
            <a:r>
              <a:rPr lang="en-US" sz="1600" dirty="0">
                <a:hlinkClick r:id="rId2"/>
              </a:rPr>
              <a:t>https://www.canada.ca/en/health-canada/services/medical-assistance-dying-annual-report-2019.html#chart3.1</a:t>
            </a:r>
            <a:endParaRPr lang="en-US" sz="1600" dirty="0"/>
          </a:p>
          <a:p>
            <a:r>
              <a:rPr lang="en-US" sz="1600" dirty="0" err="1"/>
              <a:t>Trudo</a:t>
            </a:r>
            <a:r>
              <a:rPr lang="en-US" sz="1600" dirty="0"/>
              <a:t> </a:t>
            </a:r>
            <a:r>
              <a:rPr lang="en-US" sz="1600" dirty="0" err="1"/>
              <a:t>Lemmens</a:t>
            </a:r>
            <a:r>
              <a:rPr lang="en-US" sz="1600" dirty="0"/>
              <a:t>, </a:t>
            </a:r>
            <a:r>
              <a:rPr lang="en-US" sz="1600" dirty="0" err="1"/>
              <a:t>Heeso</a:t>
            </a:r>
            <a:r>
              <a:rPr lang="en-US" sz="1600" dirty="0"/>
              <a:t> Kim, Elizabeth Kurz, “Why Canada’s Medical Assistance in Dying Law Should be C(h)</a:t>
            </a:r>
            <a:r>
              <a:rPr lang="en-US" sz="1600" dirty="0" err="1"/>
              <a:t>arter</a:t>
            </a:r>
            <a:r>
              <a:rPr lang="en-US" sz="1600" dirty="0"/>
              <a:t> Compliant and What it May Help to Avoid” (2017) 11(1) McGill Journal of Law &amp; Health S61-S148</a:t>
            </a:r>
            <a:r>
              <a:rPr lang="en-CA" sz="1600" dirty="0"/>
              <a:t>; online: </a:t>
            </a:r>
            <a:r>
              <a:rPr lang="en-CA" sz="1600" dirty="0">
                <a:hlinkClick r:id="rId3"/>
              </a:rPr>
              <a:t>https://mjlh.mcgill.ca/publications/volume-111/why-canadas-medical-assistance-in-dying-legislation-should-be-charter-compliant-and-what-it-may-help-to-avoid/</a:t>
            </a:r>
            <a:endParaRPr lang="en-CA" sz="1600" dirty="0"/>
          </a:p>
          <a:p>
            <a:r>
              <a:rPr lang="en-CA" sz="1600" dirty="0" err="1"/>
              <a:t>Trudo</a:t>
            </a:r>
            <a:r>
              <a:rPr lang="en-CA" sz="1600" dirty="0"/>
              <a:t> </a:t>
            </a:r>
            <a:r>
              <a:rPr lang="en-CA" sz="1600" dirty="0" err="1"/>
              <a:t>Lemmens</a:t>
            </a:r>
            <a:r>
              <a:rPr lang="en-CA" sz="1600" dirty="0"/>
              <a:t>, Mary Shariff &amp; Leonie </a:t>
            </a:r>
            <a:r>
              <a:rPr lang="en-CA" sz="1600" dirty="0" err="1"/>
              <a:t>Herx</a:t>
            </a:r>
            <a:r>
              <a:rPr lang="en-CA" sz="1600" dirty="0"/>
              <a:t>, ”How Bill C-7 will sacrifice the medical profession’s Standard of Care” (11 February 2021) </a:t>
            </a:r>
            <a:r>
              <a:rPr lang="en-CA" sz="1600" i="1" dirty="0"/>
              <a:t>Policy Options </a:t>
            </a:r>
            <a:r>
              <a:rPr lang="en-CA" sz="1600" i="1" dirty="0">
                <a:hlinkClick r:id="rId4"/>
              </a:rPr>
              <a:t>https://policyoptions.irpp.org/magazines/february-2021/how-bill-c7-will-sacrifice-the-medical-professions-standard-of-care/</a:t>
            </a:r>
            <a:endParaRPr lang="en-CA" sz="1600" i="1" dirty="0"/>
          </a:p>
          <a:p>
            <a:endParaRPr lang="en-CA" sz="1200" i="1" dirty="0"/>
          </a:p>
          <a:p>
            <a:endParaRPr lang="en-US" dirty="0"/>
          </a:p>
          <a:p>
            <a:endParaRPr lang="en-US" dirty="0"/>
          </a:p>
        </p:txBody>
      </p:sp>
      <p:pic>
        <p:nvPicPr>
          <p:cNvPr id="6" name="Picture 5" descr="Text&#10;&#10;Description automatically generated">
            <a:extLst>
              <a:ext uri="{FF2B5EF4-FFF2-40B4-BE49-F238E27FC236}">
                <a16:creationId xmlns:a16="http://schemas.microsoft.com/office/drawing/2014/main" id="{9FBF4887-D4F8-B84A-8519-FDB3655D33D5}"/>
              </a:ext>
            </a:extLst>
          </p:cNvPr>
          <p:cNvPicPr>
            <a:picLocks noChangeAspect="1"/>
          </p:cNvPicPr>
          <p:nvPr/>
        </p:nvPicPr>
        <p:blipFill>
          <a:blip r:embed="rId5"/>
          <a:stretch>
            <a:fillRect/>
          </a:stretch>
        </p:blipFill>
        <p:spPr>
          <a:xfrm>
            <a:off x="6819900" y="4075153"/>
            <a:ext cx="2324100" cy="1028700"/>
          </a:xfrm>
          <a:prstGeom prst="rect">
            <a:avLst/>
          </a:prstGeom>
        </p:spPr>
      </p:pic>
      <p:pic>
        <p:nvPicPr>
          <p:cNvPr id="10" name="Picture 9" descr="Text, whiteboard&#10;&#10;Description automatically generated">
            <a:extLst>
              <a:ext uri="{FF2B5EF4-FFF2-40B4-BE49-F238E27FC236}">
                <a16:creationId xmlns:a16="http://schemas.microsoft.com/office/drawing/2014/main" id="{86A1837C-431D-B649-B289-0F16BDAB4E5C}"/>
              </a:ext>
            </a:extLst>
          </p:cNvPr>
          <p:cNvPicPr>
            <a:picLocks noChangeAspect="1"/>
          </p:cNvPicPr>
          <p:nvPr/>
        </p:nvPicPr>
        <p:blipFill>
          <a:blip r:embed="rId6"/>
          <a:stretch>
            <a:fillRect/>
          </a:stretch>
        </p:blipFill>
        <p:spPr>
          <a:xfrm>
            <a:off x="0" y="4245201"/>
            <a:ext cx="3993266" cy="918696"/>
          </a:xfrm>
          <a:prstGeom prst="rect">
            <a:avLst/>
          </a:prstGeom>
        </p:spPr>
      </p:pic>
    </p:spTree>
    <p:extLst>
      <p:ext uri="{BB962C8B-B14F-4D97-AF65-F5344CB8AC3E}">
        <p14:creationId xmlns:p14="http://schemas.microsoft.com/office/powerpoint/2010/main" val="126038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6C78E-D87B-F442-9647-EEB02A5C7A29}"/>
              </a:ext>
            </a:extLst>
          </p:cNvPr>
          <p:cNvSpPr>
            <a:spLocks noGrp="1"/>
          </p:cNvSpPr>
          <p:nvPr>
            <p:ph type="title"/>
          </p:nvPr>
        </p:nvSpPr>
        <p:spPr>
          <a:xfrm>
            <a:off x="700227" y="-76786"/>
            <a:ext cx="7200900" cy="857250"/>
          </a:xfrm>
        </p:spPr>
        <p:txBody>
          <a:bodyPr>
            <a:normAutofit fontScale="90000"/>
          </a:bodyPr>
          <a:lstStyle/>
          <a:p>
            <a:r>
              <a:rPr lang="en-US" dirty="0"/>
              <a:t>Canada: Overview Developments</a:t>
            </a:r>
          </a:p>
        </p:txBody>
      </p:sp>
      <p:sp>
        <p:nvSpPr>
          <p:cNvPr id="3" name="Content Placeholder 2">
            <a:extLst>
              <a:ext uri="{FF2B5EF4-FFF2-40B4-BE49-F238E27FC236}">
                <a16:creationId xmlns:a16="http://schemas.microsoft.com/office/drawing/2014/main" id="{42135518-67A2-FB46-BCEC-EF113FC9B851}"/>
              </a:ext>
            </a:extLst>
          </p:cNvPr>
          <p:cNvSpPr>
            <a:spLocks noGrp="1"/>
          </p:cNvSpPr>
          <p:nvPr>
            <p:ph idx="1"/>
          </p:nvPr>
        </p:nvSpPr>
        <p:spPr>
          <a:xfrm>
            <a:off x="-1" y="780464"/>
            <a:ext cx="8443773" cy="3779961"/>
          </a:xfrm>
        </p:spPr>
        <p:txBody>
          <a:bodyPr>
            <a:normAutofit fontScale="92500" lnSpcReduction="10000"/>
          </a:bodyPr>
          <a:lstStyle/>
          <a:p>
            <a:r>
              <a:rPr lang="en-US" sz="3400" dirty="0"/>
              <a:t>Safeguards (including Broad Access Criteria)</a:t>
            </a:r>
          </a:p>
          <a:p>
            <a:r>
              <a:rPr lang="en-US" sz="3400" dirty="0"/>
              <a:t>Expansion outside end-of-life context: Rights Rhetoric &amp; court challenge</a:t>
            </a:r>
          </a:p>
          <a:p>
            <a:r>
              <a:rPr lang="en-US" sz="3400" dirty="0"/>
              <a:t>Reduction Safeguards in New Bill 2021</a:t>
            </a:r>
          </a:p>
          <a:p>
            <a:r>
              <a:rPr lang="en-US" sz="3400" dirty="0"/>
              <a:t>Data: sense of being burden, loneliness, inadequate palliative care/health care &amp; disability supports factors in some/many MAID requests</a:t>
            </a:r>
          </a:p>
        </p:txBody>
      </p:sp>
      <p:sp>
        <p:nvSpPr>
          <p:cNvPr id="4" name="Date Placeholder 3">
            <a:extLst>
              <a:ext uri="{FF2B5EF4-FFF2-40B4-BE49-F238E27FC236}">
                <a16:creationId xmlns:a16="http://schemas.microsoft.com/office/drawing/2014/main" id="{BF1C42AE-A202-C844-848C-62BB3CECF4A7}"/>
              </a:ext>
            </a:extLst>
          </p:cNvPr>
          <p:cNvSpPr>
            <a:spLocks noGrp="1"/>
          </p:cNvSpPr>
          <p:nvPr>
            <p:ph type="dt" sz="half" idx="10"/>
          </p:nvPr>
        </p:nvSpPr>
        <p:spPr/>
        <p:txBody>
          <a:bodyPr/>
          <a:lstStyle/>
          <a:p>
            <a:endParaRPr lang="en-US" dirty="0"/>
          </a:p>
        </p:txBody>
      </p:sp>
      <p:pic>
        <p:nvPicPr>
          <p:cNvPr id="8" name="Picture 7" descr="Text&#10;&#10;Description automatically generated">
            <a:extLst>
              <a:ext uri="{FF2B5EF4-FFF2-40B4-BE49-F238E27FC236}">
                <a16:creationId xmlns:a16="http://schemas.microsoft.com/office/drawing/2014/main" id="{A37E67CB-0A1C-1446-9AD5-22BF28AA4189}"/>
              </a:ext>
            </a:extLst>
          </p:cNvPr>
          <p:cNvPicPr>
            <a:picLocks noChangeAspect="1"/>
          </p:cNvPicPr>
          <p:nvPr/>
        </p:nvPicPr>
        <p:blipFill>
          <a:blip r:embed="rId2"/>
          <a:stretch>
            <a:fillRect/>
          </a:stretch>
        </p:blipFill>
        <p:spPr>
          <a:xfrm>
            <a:off x="6992392" y="4213184"/>
            <a:ext cx="2151608" cy="952351"/>
          </a:xfrm>
          <a:prstGeom prst="rect">
            <a:avLst/>
          </a:prstGeom>
        </p:spPr>
      </p:pic>
    </p:spTree>
    <p:extLst>
      <p:ext uri="{BB962C8B-B14F-4D97-AF65-F5344CB8AC3E}">
        <p14:creationId xmlns:p14="http://schemas.microsoft.com/office/powerpoint/2010/main" val="1421838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a:extLst>
              <a:ext uri="{FF2B5EF4-FFF2-40B4-BE49-F238E27FC236}">
                <a16:creationId xmlns:a16="http://schemas.microsoft.com/office/drawing/2014/main" id="{F59F19F5-90FB-204F-92B3-7B35BA39813F}"/>
              </a:ext>
            </a:extLst>
          </p:cNvPr>
          <p:cNvSpPr>
            <a:spLocks noGrp="1"/>
          </p:cNvSpPr>
          <p:nvPr>
            <p:ph type="title"/>
          </p:nvPr>
        </p:nvSpPr>
        <p:spPr>
          <a:xfrm>
            <a:off x="115747" y="330616"/>
            <a:ext cx="8229600" cy="857250"/>
          </a:xfrm>
        </p:spPr>
        <p:txBody>
          <a:bodyPr>
            <a:normAutofit/>
          </a:bodyPr>
          <a:lstStyle/>
          <a:p>
            <a:pPr eaLnBrk="1" hangingPunct="1"/>
            <a:r>
              <a:rPr lang="en-US" altLang="en-US" sz="3300" dirty="0">
                <a:ea typeface="ＭＳ Ｐゴシック" panose="020B0600070205080204" pitchFamily="34" charset="-128"/>
              </a:rPr>
              <a:t>Key Safeguard: Access Criteria</a:t>
            </a:r>
          </a:p>
        </p:txBody>
      </p:sp>
      <p:sp>
        <p:nvSpPr>
          <p:cNvPr id="3" name="Content Placeholder 2">
            <a:extLst>
              <a:ext uri="{FF2B5EF4-FFF2-40B4-BE49-F238E27FC236}">
                <a16:creationId xmlns:a16="http://schemas.microsoft.com/office/drawing/2014/main" id="{B01B9FA6-A8F0-5941-84A5-9773C5B85611}"/>
              </a:ext>
            </a:extLst>
          </p:cNvPr>
          <p:cNvSpPr>
            <a:spLocks noGrp="1"/>
          </p:cNvSpPr>
          <p:nvPr>
            <p:ph idx="1"/>
          </p:nvPr>
        </p:nvSpPr>
        <p:spPr>
          <a:xfrm>
            <a:off x="1211724" y="1557308"/>
            <a:ext cx="6720551" cy="3394472"/>
          </a:xfrm>
        </p:spPr>
        <p:txBody>
          <a:bodyPr>
            <a:noAutofit/>
          </a:bodyPr>
          <a:lstStyle/>
          <a:p>
            <a:pPr marL="0" indent="0" eaLnBrk="1" hangingPunct="1">
              <a:buNone/>
              <a:defRPr/>
            </a:pPr>
            <a:r>
              <a:rPr lang="en-US" sz="2800" b="1" dirty="0"/>
              <a:t>b) irreversible decline in capability</a:t>
            </a:r>
          </a:p>
          <a:p>
            <a:pPr marL="0" indent="0" eaLnBrk="1" hangingPunct="1">
              <a:buNone/>
              <a:defRPr/>
            </a:pPr>
            <a:r>
              <a:rPr lang="en-US" sz="2800" dirty="0"/>
              <a:t>c) intolerable suffering : entirely subjective </a:t>
            </a:r>
          </a:p>
          <a:p>
            <a:pPr marL="0" indent="0" eaLnBrk="1" hangingPunct="1">
              <a:buNone/>
              <a:defRPr/>
            </a:pPr>
            <a:r>
              <a:rPr lang="en-US" sz="2800" b="1" dirty="0"/>
              <a:t>d) Reasonable Foreseeable Natural Death [RFND]:</a:t>
            </a:r>
            <a:r>
              <a:rPr lang="en-US" sz="2800" dirty="0"/>
              <a:t> </a:t>
            </a:r>
            <a:r>
              <a:rPr lang="en-US" sz="2800" i="1" dirty="0"/>
              <a:t>broad ‘end-of-life’ context</a:t>
            </a:r>
          </a:p>
        </p:txBody>
      </p:sp>
      <p:pic>
        <p:nvPicPr>
          <p:cNvPr id="4" name="Content Placeholder 9" descr="Text&#10;&#10;Description automatically generated">
            <a:extLst>
              <a:ext uri="{FF2B5EF4-FFF2-40B4-BE49-F238E27FC236}">
                <a16:creationId xmlns:a16="http://schemas.microsoft.com/office/drawing/2014/main" id="{F9E5E3D2-B644-5047-B5CB-596C1AD25D72}"/>
              </a:ext>
            </a:extLst>
          </p:cNvPr>
          <p:cNvPicPr>
            <a:picLocks noChangeAspect="1"/>
          </p:cNvPicPr>
          <p:nvPr/>
        </p:nvPicPr>
        <p:blipFill>
          <a:blip r:embed="rId2"/>
          <a:stretch>
            <a:fillRect/>
          </a:stretch>
        </p:blipFill>
        <p:spPr>
          <a:xfrm>
            <a:off x="6956385" y="4175210"/>
            <a:ext cx="2187614" cy="968289"/>
          </a:xfrm>
          <a:prstGeom prst="rect">
            <a:avLst/>
          </a:prstGeom>
        </p:spPr>
      </p:pic>
    </p:spTree>
    <p:extLst>
      <p:ext uri="{BB962C8B-B14F-4D97-AF65-F5344CB8AC3E}">
        <p14:creationId xmlns:p14="http://schemas.microsoft.com/office/powerpoint/2010/main" val="4276844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a:extLst>
              <a:ext uri="{FF2B5EF4-FFF2-40B4-BE49-F238E27FC236}">
                <a16:creationId xmlns:a16="http://schemas.microsoft.com/office/drawing/2014/main" id="{37AB6B3C-2167-D246-B107-1C3E38BF59CB}"/>
              </a:ext>
            </a:extLst>
          </p:cNvPr>
          <p:cNvSpPr>
            <a:spLocks noGrp="1"/>
          </p:cNvSpPr>
          <p:nvPr>
            <p:ph type="title"/>
          </p:nvPr>
        </p:nvSpPr>
        <p:spPr>
          <a:xfrm>
            <a:off x="-247650" y="-4340"/>
            <a:ext cx="8229600" cy="857250"/>
          </a:xfrm>
        </p:spPr>
        <p:txBody>
          <a:bodyPr/>
          <a:lstStyle/>
          <a:p>
            <a:pPr eaLnBrk="1" hangingPunct="1"/>
            <a:r>
              <a:rPr lang="en-US" altLang="en-US" dirty="0">
                <a:ea typeface="ＭＳ Ｐゴシック" panose="020B0600070205080204" pitchFamily="34" charset="-128"/>
              </a:rPr>
              <a:t>Other Safeguards</a:t>
            </a:r>
          </a:p>
        </p:txBody>
      </p:sp>
      <p:sp>
        <p:nvSpPr>
          <p:cNvPr id="54274" name="Content Placeholder 2">
            <a:extLst>
              <a:ext uri="{FF2B5EF4-FFF2-40B4-BE49-F238E27FC236}">
                <a16:creationId xmlns:a16="http://schemas.microsoft.com/office/drawing/2014/main" id="{78E6CDC7-E60E-7249-B33B-4A09339E7B95}"/>
              </a:ext>
            </a:extLst>
          </p:cNvPr>
          <p:cNvSpPr>
            <a:spLocks noGrp="1"/>
          </p:cNvSpPr>
          <p:nvPr>
            <p:ph idx="1"/>
          </p:nvPr>
        </p:nvSpPr>
        <p:spPr>
          <a:xfrm>
            <a:off x="306729" y="941529"/>
            <a:ext cx="8229600" cy="3256102"/>
          </a:xfrm>
        </p:spPr>
        <p:txBody>
          <a:bodyPr>
            <a:normAutofit fontScale="92500" lnSpcReduction="10000"/>
          </a:bodyPr>
          <a:lstStyle/>
          <a:p>
            <a:pPr eaLnBrk="1" hangingPunct="1"/>
            <a:r>
              <a:rPr lang="en-US" altLang="en-US" dirty="0">
                <a:ea typeface="ＭＳ Ｐゴシック" panose="020B0600070205080204" pitchFamily="34" charset="-128"/>
              </a:rPr>
              <a:t>Written Request + 2 witnesses (reduced to 1 under new Bill)</a:t>
            </a:r>
          </a:p>
          <a:p>
            <a:pPr eaLnBrk="1" hangingPunct="1"/>
            <a:r>
              <a:rPr lang="en-US" altLang="en-US" dirty="0">
                <a:ea typeface="ＭＳ Ｐゴシック" panose="020B0600070205080204" pitchFamily="34" charset="-128"/>
              </a:rPr>
              <a:t>Assessment 2 physicians/nurse practitioners</a:t>
            </a:r>
          </a:p>
          <a:p>
            <a:pPr eaLnBrk="1" hangingPunct="1"/>
            <a:r>
              <a:rPr lang="en-US" altLang="en-US" dirty="0">
                <a:ea typeface="ＭＳ Ｐゴシック" panose="020B0600070205080204" pitchFamily="34" charset="-128"/>
              </a:rPr>
              <a:t>10 day-reflection &amp; reconfirmation consent (abolished under new Bill)</a:t>
            </a:r>
          </a:p>
          <a:p>
            <a:pPr eaLnBrk="1" hangingPunct="1"/>
            <a:r>
              <a:rPr lang="en-US" altLang="en-US" dirty="0">
                <a:ea typeface="ＭＳ Ｐゴシック" panose="020B0600070205080204" pitchFamily="34" charset="-128"/>
              </a:rPr>
              <a:t>Regulations data gathering: broad, not ‘fine-grained’ data</a:t>
            </a:r>
          </a:p>
          <a:p>
            <a:pPr eaLnBrk="1" hangingPunct="1"/>
            <a:endParaRPr lang="en-US" altLang="en-US" dirty="0">
              <a:ea typeface="ＭＳ Ｐゴシック" panose="020B0600070205080204" pitchFamily="34" charset="-128"/>
            </a:endParaRPr>
          </a:p>
        </p:txBody>
      </p:sp>
      <p:pic>
        <p:nvPicPr>
          <p:cNvPr id="5" name="Picture 4" descr="Text&#10;&#10;Description automatically generated">
            <a:extLst>
              <a:ext uri="{FF2B5EF4-FFF2-40B4-BE49-F238E27FC236}">
                <a16:creationId xmlns:a16="http://schemas.microsoft.com/office/drawing/2014/main" id="{1063D435-F5AD-184E-B4C7-689A8CF08F04}"/>
              </a:ext>
            </a:extLst>
          </p:cNvPr>
          <p:cNvPicPr>
            <a:picLocks noChangeAspect="1"/>
          </p:cNvPicPr>
          <p:nvPr/>
        </p:nvPicPr>
        <p:blipFill>
          <a:blip r:embed="rId2"/>
          <a:stretch>
            <a:fillRect/>
          </a:stretch>
        </p:blipFill>
        <p:spPr>
          <a:xfrm>
            <a:off x="6819900" y="4114800"/>
            <a:ext cx="2324100" cy="1028700"/>
          </a:xfrm>
          <a:prstGeom prst="rect">
            <a:avLst/>
          </a:prstGeom>
        </p:spPr>
      </p:pic>
    </p:spTree>
    <p:extLst>
      <p:ext uri="{BB962C8B-B14F-4D97-AF65-F5344CB8AC3E}">
        <p14:creationId xmlns:p14="http://schemas.microsoft.com/office/powerpoint/2010/main" val="1840324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a:extLst>
              <a:ext uri="{FF2B5EF4-FFF2-40B4-BE49-F238E27FC236}">
                <a16:creationId xmlns:a16="http://schemas.microsoft.com/office/drawing/2014/main" id="{3EE8D6DA-76FC-ED47-A0C5-336DBC3A5846}"/>
              </a:ext>
            </a:extLst>
          </p:cNvPr>
          <p:cNvSpPr>
            <a:spLocks noGrp="1"/>
          </p:cNvSpPr>
          <p:nvPr>
            <p:ph type="title"/>
          </p:nvPr>
        </p:nvSpPr>
        <p:spPr/>
        <p:txBody>
          <a:bodyPr/>
          <a:lstStyle/>
          <a:p>
            <a:pPr eaLnBrk="1" hangingPunct="1"/>
            <a:r>
              <a:rPr lang="en-US" altLang="en-US" dirty="0">
                <a:ea typeface="ＭＳ Ｐゴシック" panose="020B0600070205080204" pitchFamily="34" charset="-128"/>
              </a:rPr>
              <a:t>Rhetoric Post-</a:t>
            </a:r>
            <a:r>
              <a:rPr lang="en-US" altLang="en-US" i="1" dirty="0">
                <a:ea typeface="ＭＳ Ｐゴシック" panose="020B0600070205080204" pitchFamily="34" charset="-128"/>
              </a:rPr>
              <a:t>Carter</a:t>
            </a:r>
          </a:p>
        </p:txBody>
      </p:sp>
      <p:sp>
        <p:nvSpPr>
          <p:cNvPr id="3" name="Content Placeholder 2">
            <a:extLst>
              <a:ext uri="{FF2B5EF4-FFF2-40B4-BE49-F238E27FC236}">
                <a16:creationId xmlns:a16="http://schemas.microsoft.com/office/drawing/2014/main" id="{098A024F-8F3A-D741-BB55-9D93701A03E9}"/>
              </a:ext>
            </a:extLst>
          </p:cNvPr>
          <p:cNvSpPr>
            <a:spLocks noGrp="1"/>
          </p:cNvSpPr>
          <p:nvPr>
            <p:ph idx="1"/>
          </p:nvPr>
        </p:nvSpPr>
        <p:spPr/>
        <p:txBody>
          <a:bodyPr>
            <a:noAutofit/>
          </a:bodyPr>
          <a:lstStyle/>
          <a:p>
            <a:pPr eaLnBrk="1" hangingPunct="1">
              <a:lnSpc>
                <a:spcPct val="80000"/>
              </a:lnSpc>
            </a:pPr>
            <a:r>
              <a:rPr lang="en-US" altLang="en-US" sz="2800" dirty="0">
                <a:ea typeface="ＭＳ Ｐゴシック" panose="020B0600070205080204" pitchFamily="34" charset="-128"/>
              </a:rPr>
              <a:t>Presumption of broad “Right to Physician Assisted Dying/ Medical Assistance in Dying” [</a:t>
            </a:r>
            <a:r>
              <a:rPr lang="en-US" altLang="en-US" sz="2800" dirty="0" err="1">
                <a:ea typeface="ＭＳ Ｐゴシック" panose="020B0600070205080204" pitchFamily="34" charset="-128"/>
              </a:rPr>
              <a:t>imho</a:t>
            </a:r>
            <a:r>
              <a:rPr lang="en-US" altLang="en-US" sz="2800" dirty="0">
                <a:ea typeface="ＭＳ Ｐゴシック" panose="020B0600070205080204" pitchFamily="34" charset="-128"/>
              </a:rPr>
              <a:t>: not in line w</a:t>
            </a:r>
            <a:r>
              <a:rPr lang="en-US" altLang="en-US" sz="2800" i="1" dirty="0">
                <a:ea typeface="ＭＳ Ｐゴシック" panose="020B0600070205080204" pitchFamily="34" charset="-128"/>
              </a:rPr>
              <a:t> Carter</a:t>
            </a:r>
            <a:r>
              <a:rPr lang="en-US" altLang="en-US" sz="2800" dirty="0">
                <a:ea typeface="ＭＳ Ｐゴシック" panose="020B0600070205080204" pitchFamily="34" charset="-128"/>
              </a:rPr>
              <a:t>]</a:t>
            </a:r>
          </a:p>
          <a:p>
            <a:pPr>
              <a:lnSpc>
                <a:spcPct val="80000"/>
              </a:lnSpc>
            </a:pPr>
            <a:r>
              <a:rPr lang="en-US" altLang="en-US" sz="2800" dirty="0">
                <a:ea typeface="ＭＳ Ｐゴシック" panose="020B0600070205080204" pitchFamily="34" charset="-128"/>
              </a:rPr>
              <a:t>Pressure to expand MAID outside end-of-life context: lobbying, media reporting, even health professional </a:t>
            </a:r>
            <a:r>
              <a:rPr lang="en-US" altLang="en-US" sz="2800" dirty="0" err="1">
                <a:ea typeface="ＭＳ Ｐゴシック" panose="020B0600070205080204" pitchFamily="34" charset="-128"/>
              </a:rPr>
              <a:t>organisations</a:t>
            </a:r>
            <a:r>
              <a:rPr lang="en-US" altLang="en-US" sz="2800" dirty="0">
                <a:ea typeface="ＭＳ Ｐゴシック" panose="020B0600070205080204" pitchFamily="34" charset="-128"/>
              </a:rPr>
              <a:t> embracing ‘rights rhetoric’ &amp; necessity of expansion outside end-of-life context</a:t>
            </a:r>
          </a:p>
        </p:txBody>
      </p:sp>
      <p:pic>
        <p:nvPicPr>
          <p:cNvPr id="4" name="Content Placeholder 9" descr="Text&#10;&#10;Description automatically generated">
            <a:extLst>
              <a:ext uri="{FF2B5EF4-FFF2-40B4-BE49-F238E27FC236}">
                <a16:creationId xmlns:a16="http://schemas.microsoft.com/office/drawing/2014/main" id="{620CB199-3E96-FD48-8A14-6A122EF72B5B}"/>
              </a:ext>
            </a:extLst>
          </p:cNvPr>
          <p:cNvPicPr>
            <a:picLocks noChangeAspect="1"/>
          </p:cNvPicPr>
          <p:nvPr/>
        </p:nvPicPr>
        <p:blipFill>
          <a:blip r:embed="rId2"/>
          <a:stretch>
            <a:fillRect/>
          </a:stretch>
        </p:blipFill>
        <p:spPr>
          <a:xfrm>
            <a:off x="6819900" y="4114800"/>
            <a:ext cx="2324100" cy="1028700"/>
          </a:xfrm>
          <a:prstGeom prst="rect">
            <a:avLst/>
          </a:prstGeom>
        </p:spPr>
      </p:pic>
    </p:spTree>
    <p:extLst>
      <p:ext uri="{BB962C8B-B14F-4D97-AF65-F5344CB8AC3E}">
        <p14:creationId xmlns:p14="http://schemas.microsoft.com/office/powerpoint/2010/main" val="4208990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491F0-61B7-7245-8F5C-B8F933F7A6C4}"/>
              </a:ext>
            </a:extLst>
          </p:cNvPr>
          <p:cNvSpPr>
            <a:spLocks noGrp="1"/>
          </p:cNvSpPr>
          <p:nvPr>
            <p:ph type="title"/>
          </p:nvPr>
        </p:nvSpPr>
        <p:spPr>
          <a:xfrm>
            <a:off x="970516" y="310539"/>
            <a:ext cx="6172200" cy="857250"/>
          </a:xfrm>
        </p:spPr>
        <p:txBody>
          <a:bodyPr>
            <a:normAutofit fontScale="90000"/>
          </a:bodyPr>
          <a:lstStyle/>
          <a:p>
            <a:r>
              <a:rPr lang="en-US" i="1" dirty="0" err="1"/>
              <a:t>Truchon</a:t>
            </a:r>
            <a:r>
              <a:rPr lang="en-US" i="1" dirty="0"/>
              <a:t> v Canada AG </a:t>
            </a:r>
            <a:r>
              <a:rPr lang="en-US" dirty="0"/>
              <a:t>(Que Superior Court 2019)</a:t>
            </a:r>
          </a:p>
        </p:txBody>
      </p:sp>
      <p:sp>
        <p:nvSpPr>
          <p:cNvPr id="3" name="Content Placeholder 2">
            <a:extLst>
              <a:ext uri="{FF2B5EF4-FFF2-40B4-BE49-F238E27FC236}">
                <a16:creationId xmlns:a16="http://schemas.microsoft.com/office/drawing/2014/main" id="{A145C8EE-C484-4C46-8780-F17F652AC820}"/>
              </a:ext>
            </a:extLst>
          </p:cNvPr>
          <p:cNvSpPr>
            <a:spLocks noGrp="1"/>
          </p:cNvSpPr>
          <p:nvPr>
            <p:ph idx="1"/>
          </p:nvPr>
        </p:nvSpPr>
        <p:spPr>
          <a:xfrm>
            <a:off x="427304" y="1485900"/>
            <a:ext cx="7782040" cy="3086100"/>
          </a:xfrm>
        </p:spPr>
        <p:txBody>
          <a:bodyPr>
            <a:normAutofit/>
          </a:bodyPr>
          <a:lstStyle/>
          <a:p>
            <a:r>
              <a:rPr lang="en-US" dirty="0"/>
              <a:t>‘Restriction’ Reasonable Foreseeable Death = violation of Charter rights to Life, liberty, Security of person &amp; Equality </a:t>
            </a:r>
          </a:p>
          <a:p>
            <a:r>
              <a:rPr lang="en-US" dirty="0"/>
              <a:t>Decision not appealed: government introduced Bill C-7 to expand access 2020</a:t>
            </a:r>
          </a:p>
        </p:txBody>
      </p:sp>
      <p:pic>
        <p:nvPicPr>
          <p:cNvPr id="4" name="Content Placeholder 9" descr="Text&#10;&#10;Description automatically generated">
            <a:extLst>
              <a:ext uri="{FF2B5EF4-FFF2-40B4-BE49-F238E27FC236}">
                <a16:creationId xmlns:a16="http://schemas.microsoft.com/office/drawing/2014/main" id="{6EB96E58-78D6-204D-8B86-66805E33188F}"/>
              </a:ext>
            </a:extLst>
          </p:cNvPr>
          <p:cNvPicPr>
            <a:picLocks noChangeAspect="1"/>
          </p:cNvPicPr>
          <p:nvPr/>
        </p:nvPicPr>
        <p:blipFill>
          <a:blip r:embed="rId2"/>
          <a:stretch>
            <a:fillRect/>
          </a:stretch>
        </p:blipFill>
        <p:spPr>
          <a:xfrm>
            <a:off x="7142716" y="4257685"/>
            <a:ext cx="2001283" cy="885814"/>
          </a:xfrm>
          <a:prstGeom prst="rect">
            <a:avLst/>
          </a:prstGeom>
        </p:spPr>
      </p:pic>
    </p:spTree>
    <p:extLst>
      <p:ext uri="{BB962C8B-B14F-4D97-AF65-F5344CB8AC3E}">
        <p14:creationId xmlns:p14="http://schemas.microsoft.com/office/powerpoint/2010/main" val="2664757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32DB9-35CA-6F4B-A185-EF61E48ADEB7}"/>
              </a:ext>
            </a:extLst>
          </p:cNvPr>
          <p:cNvSpPr>
            <a:spLocks noGrp="1"/>
          </p:cNvSpPr>
          <p:nvPr>
            <p:ph type="title"/>
          </p:nvPr>
        </p:nvSpPr>
        <p:spPr/>
        <p:txBody>
          <a:bodyPr>
            <a:normAutofit/>
          </a:bodyPr>
          <a:lstStyle/>
          <a:p>
            <a:r>
              <a:rPr lang="en-US" dirty="0"/>
              <a:t>NEW Bill C-7: 2-Track System</a:t>
            </a:r>
          </a:p>
        </p:txBody>
      </p:sp>
      <p:sp>
        <p:nvSpPr>
          <p:cNvPr id="3" name="Content Placeholder 2">
            <a:extLst>
              <a:ext uri="{FF2B5EF4-FFF2-40B4-BE49-F238E27FC236}">
                <a16:creationId xmlns:a16="http://schemas.microsoft.com/office/drawing/2014/main" id="{343CE67D-60CF-AA41-9287-CD11B6F0DC55}"/>
              </a:ext>
            </a:extLst>
          </p:cNvPr>
          <p:cNvSpPr>
            <a:spLocks noGrp="1"/>
          </p:cNvSpPr>
          <p:nvPr>
            <p:ph sz="half" idx="1"/>
          </p:nvPr>
        </p:nvSpPr>
        <p:spPr>
          <a:xfrm>
            <a:off x="457200" y="1332055"/>
            <a:ext cx="2586942" cy="2545556"/>
          </a:xfrm>
        </p:spPr>
        <p:txBody>
          <a:bodyPr>
            <a:normAutofit fontScale="25000" lnSpcReduction="20000"/>
          </a:bodyPr>
          <a:lstStyle/>
          <a:p>
            <a:pPr marL="0" indent="0">
              <a:buNone/>
            </a:pPr>
            <a:r>
              <a:rPr lang="en-US" sz="8000" b="1" dirty="0"/>
              <a:t>TRACK 1: Reasonable Foreseeable Death</a:t>
            </a:r>
            <a:r>
              <a:rPr lang="en-US" sz="8000" dirty="0"/>
              <a:t>: </a:t>
            </a:r>
            <a:r>
              <a:rPr lang="en-US" sz="8000" b="1" i="1" dirty="0"/>
              <a:t>reduction</a:t>
            </a:r>
            <a:r>
              <a:rPr lang="en-US" sz="8000" dirty="0"/>
              <a:t> </a:t>
            </a:r>
            <a:r>
              <a:rPr lang="en-US" sz="8000" b="1" i="1" dirty="0"/>
              <a:t>safeguards</a:t>
            </a:r>
          </a:p>
          <a:p>
            <a:r>
              <a:rPr lang="en-US" sz="8000" b="1" dirty="0"/>
              <a:t>10 day reflection abolished</a:t>
            </a:r>
          </a:p>
          <a:p>
            <a:r>
              <a:rPr lang="en-US" sz="8000" b="1" dirty="0"/>
              <a:t>1 witness</a:t>
            </a:r>
          </a:p>
          <a:p>
            <a:r>
              <a:rPr lang="en-US" sz="8000" b="1" dirty="0"/>
              <a:t>Limited AR MAID</a:t>
            </a:r>
          </a:p>
          <a:p>
            <a:pPr marL="0" indent="0">
              <a:buNone/>
            </a:pPr>
            <a:endParaRPr lang="en-US" sz="8000" dirty="0"/>
          </a:p>
        </p:txBody>
      </p:sp>
      <p:sp>
        <p:nvSpPr>
          <p:cNvPr id="5" name="Content Placeholder 4">
            <a:extLst>
              <a:ext uri="{FF2B5EF4-FFF2-40B4-BE49-F238E27FC236}">
                <a16:creationId xmlns:a16="http://schemas.microsoft.com/office/drawing/2014/main" id="{3002B283-252C-184A-AB24-46FFCDE87729}"/>
              </a:ext>
            </a:extLst>
          </p:cNvPr>
          <p:cNvSpPr>
            <a:spLocks noGrp="1"/>
          </p:cNvSpPr>
          <p:nvPr>
            <p:ph sz="half" idx="2"/>
          </p:nvPr>
        </p:nvSpPr>
        <p:spPr>
          <a:xfrm>
            <a:off x="3252486" y="1298972"/>
            <a:ext cx="5434314" cy="2833190"/>
          </a:xfrm>
        </p:spPr>
        <p:txBody>
          <a:bodyPr>
            <a:normAutofit fontScale="25000" lnSpcReduction="20000"/>
          </a:bodyPr>
          <a:lstStyle/>
          <a:p>
            <a:pPr marL="0" indent="0">
              <a:buNone/>
            </a:pPr>
            <a:r>
              <a:rPr lang="en-US" sz="8000" b="1" dirty="0"/>
              <a:t>TRACK 2: People not ‘approaching natural death’ (not RFND)</a:t>
            </a:r>
          </a:p>
          <a:p>
            <a:r>
              <a:rPr lang="en-US" sz="8000" dirty="0"/>
              <a:t>90-day assessment period (can be shortened)</a:t>
            </a:r>
          </a:p>
          <a:p>
            <a:r>
              <a:rPr lang="en-US" sz="8000" dirty="0"/>
              <a:t>1 assessor w expertise medical condition that causes suffering</a:t>
            </a:r>
          </a:p>
          <a:p>
            <a:r>
              <a:rPr lang="en-US" sz="8400" dirty="0"/>
              <a:t>Additional informed consent measures</a:t>
            </a:r>
          </a:p>
          <a:p>
            <a:pPr lvl="1"/>
            <a:r>
              <a:rPr lang="en-US" sz="6400" dirty="0"/>
              <a:t>Offer of counselling</a:t>
            </a:r>
          </a:p>
          <a:p>
            <a:pPr lvl="1"/>
            <a:r>
              <a:rPr lang="en-US" sz="6400" dirty="0"/>
              <a:t>Confirmation of ‘serious consideration’ of other options</a:t>
            </a:r>
          </a:p>
          <a:p>
            <a:endParaRPr lang="en-US" sz="8000" dirty="0"/>
          </a:p>
          <a:p>
            <a:endParaRPr lang="en-US" dirty="0"/>
          </a:p>
        </p:txBody>
      </p:sp>
      <p:sp>
        <p:nvSpPr>
          <p:cNvPr id="6" name="TextBox 5">
            <a:extLst>
              <a:ext uri="{FF2B5EF4-FFF2-40B4-BE49-F238E27FC236}">
                <a16:creationId xmlns:a16="http://schemas.microsoft.com/office/drawing/2014/main" id="{A84EC7EA-B4D9-DE4B-A329-C2D3810E15C5}"/>
              </a:ext>
            </a:extLst>
          </p:cNvPr>
          <p:cNvSpPr txBox="1"/>
          <p:nvPr/>
        </p:nvSpPr>
        <p:spPr>
          <a:xfrm>
            <a:off x="231494" y="4025416"/>
            <a:ext cx="8368496" cy="830997"/>
          </a:xfrm>
          <a:prstGeom prst="rect">
            <a:avLst/>
          </a:prstGeom>
          <a:noFill/>
        </p:spPr>
        <p:txBody>
          <a:bodyPr wrap="square" rtlCol="0">
            <a:spAutoFit/>
          </a:bodyPr>
          <a:lstStyle/>
          <a:p>
            <a:r>
              <a:rPr lang="en-US" sz="2400" b="1" dirty="0"/>
              <a:t>Mental Illness: to be introduced in 2 years </a:t>
            </a:r>
          </a:p>
          <a:p>
            <a:r>
              <a:rPr lang="en-US" sz="2400" b="1" dirty="0"/>
              <a:t>No obligations other reasonable options tried/exhausted first</a:t>
            </a:r>
          </a:p>
        </p:txBody>
      </p:sp>
    </p:spTree>
    <p:extLst>
      <p:ext uri="{BB962C8B-B14F-4D97-AF65-F5344CB8AC3E}">
        <p14:creationId xmlns:p14="http://schemas.microsoft.com/office/powerpoint/2010/main" val="1706959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5E1FA-F73D-8C42-A0D0-D1037C7F8344}"/>
              </a:ext>
            </a:extLst>
          </p:cNvPr>
          <p:cNvSpPr>
            <a:spLocks noGrp="1"/>
          </p:cNvSpPr>
          <p:nvPr>
            <p:ph type="title"/>
          </p:nvPr>
        </p:nvSpPr>
        <p:spPr>
          <a:xfrm>
            <a:off x="457200" y="102392"/>
            <a:ext cx="8229600" cy="857250"/>
          </a:xfrm>
        </p:spPr>
        <p:txBody>
          <a:bodyPr>
            <a:normAutofit fontScale="90000"/>
          </a:bodyPr>
          <a:lstStyle/>
          <a:p>
            <a:r>
              <a:rPr lang="en-US" dirty="0"/>
              <a:t>Bill C-7: Discrimination + Violation Right to Life</a:t>
            </a:r>
          </a:p>
        </p:txBody>
      </p:sp>
      <p:sp>
        <p:nvSpPr>
          <p:cNvPr id="3" name="Content Placeholder 2">
            <a:extLst>
              <a:ext uri="{FF2B5EF4-FFF2-40B4-BE49-F238E27FC236}">
                <a16:creationId xmlns:a16="http://schemas.microsoft.com/office/drawing/2014/main" id="{F09D2916-E2A0-C140-90E3-21B931F83EC0}"/>
              </a:ext>
            </a:extLst>
          </p:cNvPr>
          <p:cNvSpPr>
            <a:spLocks noGrp="1"/>
          </p:cNvSpPr>
          <p:nvPr>
            <p:ph idx="1"/>
          </p:nvPr>
        </p:nvSpPr>
        <p:spPr>
          <a:xfrm>
            <a:off x="318304" y="1234678"/>
            <a:ext cx="8229600" cy="3394472"/>
          </a:xfrm>
        </p:spPr>
        <p:txBody>
          <a:bodyPr>
            <a:normAutofit fontScale="92500" lnSpcReduction="20000"/>
          </a:bodyPr>
          <a:lstStyle/>
          <a:p>
            <a:r>
              <a:rPr lang="en-US" b="1" dirty="0"/>
              <a:t>Removal of ‘RFD’ (end-of-life) safeguard singles out persons w disabilities for fast-track to death</a:t>
            </a:r>
            <a:r>
              <a:rPr lang="en-US" dirty="0"/>
              <a:t>: only they have access to MAID outside end-of-life context</a:t>
            </a:r>
          </a:p>
          <a:p>
            <a:pPr lvl="1"/>
            <a:r>
              <a:rPr lang="en-US" dirty="0"/>
              <a:t>3 United Nations Special Rapporteurs/Human Rights Experts: Expression of ’Grave Concern’ to Canada</a:t>
            </a:r>
          </a:p>
          <a:p>
            <a:pPr lvl="1"/>
            <a:r>
              <a:rPr lang="en-US" dirty="0"/>
              <a:t>Some legal scholars (incl. me), all major disability rights org’s, many MH professionals, suicide experts: objections against Bill</a:t>
            </a:r>
          </a:p>
        </p:txBody>
      </p:sp>
      <p:pic>
        <p:nvPicPr>
          <p:cNvPr id="6" name="Picture 5" descr="Text&#10;&#10;Description automatically generated">
            <a:extLst>
              <a:ext uri="{FF2B5EF4-FFF2-40B4-BE49-F238E27FC236}">
                <a16:creationId xmlns:a16="http://schemas.microsoft.com/office/drawing/2014/main" id="{49B57ED0-82DF-E94B-B18F-981196A58F13}"/>
              </a:ext>
            </a:extLst>
          </p:cNvPr>
          <p:cNvPicPr>
            <a:picLocks noChangeAspect="1"/>
          </p:cNvPicPr>
          <p:nvPr/>
        </p:nvPicPr>
        <p:blipFill>
          <a:blip r:embed="rId2"/>
          <a:stretch>
            <a:fillRect/>
          </a:stretch>
        </p:blipFill>
        <p:spPr>
          <a:xfrm>
            <a:off x="6727302" y="4114800"/>
            <a:ext cx="2324100" cy="1028700"/>
          </a:xfrm>
          <a:prstGeom prst="rect">
            <a:avLst/>
          </a:prstGeom>
        </p:spPr>
      </p:pic>
    </p:spTree>
    <p:extLst>
      <p:ext uri="{BB962C8B-B14F-4D97-AF65-F5344CB8AC3E}">
        <p14:creationId xmlns:p14="http://schemas.microsoft.com/office/powerpoint/2010/main" val="3617572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44784-1D07-5F4C-927F-12C8DA77608F}"/>
              </a:ext>
            </a:extLst>
          </p:cNvPr>
          <p:cNvSpPr>
            <a:spLocks noGrp="1"/>
          </p:cNvSpPr>
          <p:nvPr>
            <p:ph type="title"/>
          </p:nvPr>
        </p:nvSpPr>
        <p:spPr/>
        <p:txBody>
          <a:bodyPr/>
          <a:lstStyle/>
          <a:p>
            <a:endParaRPr lang="en-US"/>
          </a:p>
        </p:txBody>
      </p:sp>
      <p:pic>
        <p:nvPicPr>
          <p:cNvPr id="10" name="Content Placeholder 9" descr="Text&#10;&#10;Description automatically generated">
            <a:extLst>
              <a:ext uri="{FF2B5EF4-FFF2-40B4-BE49-F238E27FC236}">
                <a16:creationId xmlns:a16="http://schemas.microsoft.com/office/drawing/2014/main" id="{DBF69A9D-1221-FD47-95F8-A9962E53E7E5}"/>
              </a:ext>
            </a:extLst>
          </p:cNvPr>
          <p:cNvPicPr>
            <a:picLocks noGrp="1" noChangeAspect="1"/>
          </p:cNvPicPr>
          <p:nvPr>
            <p:ph idx="1"/>
          </p:nvPr>
        </p:nvPicPr>
        <p:blipFill>
          <a:blip r:embed="rId4"/>
          <a:stretch>
            <a:fillRect/>
          </a:stretch>
        </p:blipFill>
        <p:spPr>
          <a:xfrm>
            <a:off x="3409950" y="2382837"/>
            <a:ext cx="2324100" cy="1028700"/>
          </a:xfrm>
        </p:spPr>
      </p:pic>
      <p:pic>
        <p:nvPicPr>
          <p:cNvPr id="7" name="Picture 6" descr="Graphical user interface, application&#10;&#10;Description automatically generated with medium confidence">
            <a:extLst>
              <a:ext uri="{FF2B5EF4-FFF2-40B4-BE49-F238E27FC236}">
                <a16:creationId xmlns:a16="http://schemas.microsoft.com/office/drawing/2014/main" id="{5D60985F-23CD-474D-BD15-819B51CCE1C2}"/>
              </a:ext>
            </a:extLst>
          </p:cNvPr>
          <p:cNvPicPr>
            <a:picLocks noChangeAspect="1"/>
          </p:cNvPicPr>
          <p:nvPr/>
        </p:nvPicPr>
        <p:blipFill>
          <a:blip r:embed="rId5"/>
          <a:stretch>
            <a:fillRect/>
          </a:stretch>
        </p:blipFill>
        <p:spPr>
          <a:xfrm>
            <a:off x="27565" y="634604"/>
            <a:ext cx="9116435" cy="3603387"/>
          </a:xfrm>
          <a:prstGeom prst="rect">
            <a:avLst/>
          </a:prstGeom>
        </p:spPr>
      </p:pic>
      <p:pic>
        <p:nvPicPr>
          <p:cNvPr id="4" name="Picture 3" descr="Text&#10;&#10;Description automatically generated">
            <a:extLst>
              <a:ext uri="{FF2B5EF4-FFF2-40B4-BE49-F238E27FC236}">
                <a16:creationId xmlns:a16="http://schemas.microsoft.com/office/drawing/2014/main" id="{D9881DD3-8721-DB4A-9DBF-E4ABE735A924}"/>
              </a:ext>
            </a:extLst>
          </p:cNvPr>
          <p:cNvPicPr>
            <a:picLocks noChangeAspect="1"/>
          </p:cNvPicPr>
          <p:nvPr/>
        </p:nvPicPr>
        <p:blipFill>
          <a:blip r:embed="rId4"/>
          <a:stretch>
            <a:fillRect/>
          </a:stretch>
        </p:blipFill>
        <p:spPr>
          <a:xfrm>
            <a:off x="6674010" y="4114800"/>
            <a:ext cx="2324100" cy="1028700"/>
          </a:xfrm>
          <a:prstGeom prst="rect">
            <a:avLst/>
          </a:prstGeom>
        </p:spPr>
      </p:pic>
      <mc:AlternateContent xmlns:mc="http://schemas.openxmlformats.org/markup-compatibility/2006" xmlns:p14="http://schemas.microsoft.com/office/powerpoint/2010/main">
        <mc:Choice Requires="p14">
          <p:contentPart p14:bwMode="auto" r:id="rId6">
            <p14:nvContentPartPr>
              <p14:cNvPr id="16" name="Ink 15">
                <a:extLst>
                  <a:ext uri="{FF2B5EF4-FFF2-40B4-BE49-F238E27FC236}">
                    <a16:creationId xmlns:a16="http://schemas.microsoft.com/office/drawing/2014/main" id="{42A9B21C-F0B1-2741-A27B-62CCB548A856}"/>
                  </a:ext>
                </a:extLst>
              </p14:cNvPr>
              <p14:cNvContentPartPr/>
              <p14:nvPr/>
            </p14:nvContentPartPr>
            <p14:xfrm>
              <a:off x="1122799" y="2202248"/>
              <a:ext cx="2739240" cy="359640"/>
            </p14:xfrm>
          </p:contentPart>
        </mc:Choice>
        <mc:Fallback xmlns="">
          <p:pic>
            <p:nvPicPr>
              <p:cNvPr id="16" name="Ink 15">
                <a:extLst>
                  <a:ext uri="{FF2B5EF4-FFF2-40B4-BE49-F238E27FC236}">
                    <a16:creationId xmlns:a16="http://schemas.microsoft.com/office/drawing/2014/main" id="{42A9B21C-F0B1-2741-A27B-62CCB548A856}"/>
                  </a:ext>
                </a:extLst>
              </p:cNvPr>
              <p:cNvPicPr/>
              <p:nvPr/>
            </p:nvPicPr>
            <p:blipFill>
              <a:blip r:embed="rId7"/>
              <a:stretch>
                <a:fillRect/>
              </a:stretch>
            </p:blipFill>
            <p:spPr>
              <a:xfrm>
                <a:off x="1113799" y="2193608"/>
                <a:ext cx="2756880" cy="3772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7" name="Ink 16">
                <a:extLst>
                  <a:ext uri="{FF2B5EF4-FFF2-40B4-BE49-F238E27FC236}">
                    <a16:creationId xmlns:a16="http://schemas.microsoft.com/office/drawing/2014/main" id="{F29322ED-BFBB-B449-93F0-F0DFB0971A82}"/>
                  </a:ext>
                </a:extLst>
              </p14:cNvPr>
              <p14:cNvContentPartPr/>
              <p14:nvPr/>
            </p14:nvContentPartPr>
            <p14:xfrm>
              <a:off x="2510959" y="2764568"/>
              <a:ext cx="1362960" cy="279720"/>
            </p14:xfrm>
          </p:contentPart>
        </mc:Choice>
        <mc:Fallback xmlns="">
          <p:pic>
            <p:nvPicPr>
              <p:cNvPr id="17" name="Ink 16">
                <a:extLst>
                  <a:ext uri="{FF2B5EF4-FFF2-40B4-BE49-F238E27FC236}">
                    <a16:creationId xmlns:a16="http://schemas.microsoft.com/office/drawing/2014/main" id="{F29322ED-BFBB-B449-93F0-F0DFB0971A82}"/>
                  </a:ext>
                </a:extLst>
              </p:cNvPr>
              <p:cNvPicPr/>
              <p:nvPr/>
            </p:nvPicPr>
            <p:blipFill>
              <a:blip r:embed="rId9"/>
              <a:stretch>
                <a:fillRect/>
              </a:stretch>
            </p:blipFill>
            <p:spPr>
              <a:xfrm>
                <a:off x="2502319" y="2755928"/>
                <a:ext cx="1380600" cy="2973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8" name="Ink 17">
                <a:extLst>
                  <a:ext uri="{FF2B5EF4-FFF2-40B4-BE49-F238E27FC236}">
                    <a16:creationId xmlns:a16="http://schemas.microsoft.com/office/drawing/2014/main" id="{E68EB54A-5137-D846-BE8A-267CCB6B5131}"/>
                  </a:ext>
                </a:extLst>
              </p14:cNvPr>
              <p14:cNvContentPartPr/>
              <p14:nvPr/>
            </p14:nvContentPartPr>
            <p14:xfrm>
              <a:off x="1907239" y="2513288"/>
              <a:ext cx="1908000" cy="265680"/>
            </p14:xfrm>
          </p:contentPart>
        </mc:Choice>
        <mc:Fallback xmlns="">
          <p:pic>
            <p:nvPicPr>
              <p:cNvPr id="18" name="Ink 17">
                <a:extLst>
                  <a:ext uri="{FF2B5EF4-FFF2-40B4-BE49-F238E27FC236}">
                    <a16:creationId xmlns:a16="http://schemas.microsoft.com/office/drawing/2014/main" id="{E68EB54A-5137-D846-BE8A-267CCB6B5131}"/>
                  </a:ext>
                </a:extLst>
              </p:cNvPr>
              <p:cNvPicPr/>
              <p:nvPr/>
            </p:nvPicPr>
            <p:blipFill>
              <a:blip r:embed="rId11"/>
              <a:stretch>
                <a:fillRect/>
              </a:stretch>
            </p:blipFill>
            <p:spPr>
              <a:xfrm>
                <a:off x="1898599" y="2504288"/>
                <a:ext cx="1925640" cy="2833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3" name="Ink 22">
                <a:extLst>
                  <a:ext uri="{FF2B5EF4-FFF2-40B4-BE49-F238E27FC236}">
                    <a16:creationId xmlns:a16="http://schemas.microsoft.com/office/drawing/2014/main" id="{D7585E47-6005-2846-B652-67C1A4864C31}"/>
                  </a:ext>
                </a:extLst>
              </p14:cNvPr>
              <p14:cNvContentPartPr/>
              <p14:nvPr/>
            </p14:nvContentPartPr>
            <p14:xfrm>
              <a:off x="5639359" y="2301608"/>
              <a:ext cx="776520" cy="201600"/>
            </p14:xfrm>
          </p:contentPart>
        </mc:Choice>
        <mc:Fallback xmlns="">
          <p:pic>
            <p:nvPicPr>
              <p:cNvPr id="23" name="Ink 22">
                <a:extLst>
                  <a:ext uri="{FF2B5EF4-FFF2-40B4-BE49-F238E27FC236}">
                    <a16:creationId xmlns:a16="http://schemas.microsoft.com/office/drawing/2014/main" id="{D7585E47-6005-2846-B652-67C1A4864C31}"/>
                  </a:ext>
                </a:extLst>
              </p:cNvPr>
              <p:cNvPicPr/>
              <p:nvPr/>
            </p:nvPicPr>
            <p:blipFill>
              <a:blip r:embed="rId13"/>
              <a:stretch>
                <a:fillRect/>
              </a:stretch>
            </p:blipFill>
            <p:spPr>
              <a:xfrm>
                <a:off x="5630359" y="2292608"/>
                <a:ext cx="794160" cy="2192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4" name="Ink 23">
                <a:extLst>
                  <a:ext uri="{FF2B5EF4-FFF2-40B4-BE49-F238E27FC236}">
                    <a16:creationId xmlns:a16="http://schemas.microsoft.com/office/drawing/2014/main" id="{8AB6014E-DBA0-084A-BBF2-29F2D46C275B}"/>
                  </a:ext>
                </a:extLst>
              </p14:cNvPr>
              <p14:cNvContentPartPr/>
              <p14:nvPr/>
            </p14:nvContentPartPr>
            <p14:xfrm>
              <a:off x="4647199" y="2787608"/>
              <a:ext cx="729000" cy="289440"/>
            </p14:xfrm>
          </p:contentPart>
        </mc:Choice>
        <mc:Fallback xmlns="">
          <p:pic>
            <p:nvPicPr>
              <p:cNvPr id="24" name="Ink 23">
                <a:extLst>
                  <a:ext uri="{FF2B5EF4-FFF2-40B4-BE49-F238E27FC236}">
                    <a16:creationId xmlns:a16="http://schemas.microsoft.com/office/drawing/2014/main" id="{8AB6014E-DBA0-084A-BBF2-29F2D46C275B}"/>
                  </a:ext>
                </a:extLst>
              </p:cNvPr>
              <p:cNvPicPr/>
              <p:nvPr/>
            </p:nvPicPr>
            <p:blipFill>
              <a:blip r:embed="rId15"/>
              <a:stretch>
                <a:fillRect/>
              </a:stretch>
            </p:blipFill>
            <p:spPr>
              <a:xfrm>
                <a:off x="4638199" y="2778608"/>
                <a:ext cx="746640" cy="3070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30" name="Ink 29">
                <a:extLst>
                  <a:ext uri="{FF2B5EF4-FFF2-40B4-BE49-F238E27FC236}">
                    <a16:creationId xmlns:a16="http://schemas.microsoft.com/office/drawing/2014/main" id="{2F3D8CC0-AB47-F443-A596-D9BECCB67AAB}"/>
                  </a:ext>
                </a:extLst>
              </p14:cNvPr>
              <p14:cNvContentPartPr/>
              <p14:nvPr/>
            </p14:nvContentPartPr>
            <p14:xfrm>
              <a:off x="5594719" y="2507168"/>
              <a:ext cx="687240" cy="306720"/>
            </p14:xfrm>
          </p:contentPart>
        </mc:Choice>
        <mc:Fallback xmlns="">
          <p:pic>
            <p:nvPicPr>
              <p:cNvPr id="30" name="Ink 29">
                <a:extLst>
                  <a:ext uri="{FF2B5EF4-FFF2-40B4-BE49-F238E27FC236}">
                    <a16:creationId xmlns:a16="http://schemas.microsoft.com/office/drawing/2014/main" id="{2F3D8CC0-AB47-F443-A596-D9BECCB67AAB}"/>
                  </a:ext>
                </a:extLst>
              </p:cNvPr>
              <p:cNvPicPr/>
              <p:nvPr/>
            </p:nvPicPr>
            <p:blipFill>
              <a:blip r:embed="rId17"/>
              <a:stretch>
                <a:fillRect/>
              </a:stretch>
            </p:blipFill>
            <p:spPr>
              <a:xfrm>
                <a:off x="5585719" y="2498168"/>
                <a:ext cx="704880" cy="32436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31" name="Ink 30">
                <a:extLst>
                  <a:ext uri="{FF2B5EF4-FFF2-40B4-BE49-F238E27FC236}">
                    <a16:creationId xmlns:a16="http://schemas.microsoft.com/office/drawing/2014/main" id="{06CBFAA8-D900-F946-9FC6-2AAF6F9BE975}"/>
                  </a:ext>
                </a:extLst>
              </p14:cNvPr>
              <p14:cNvContentPartPr/>
              <p14:nvPr/>
            </p14:nvContentPartPr>
            <p14:xfrm>
              <a:off x="1951519" y="2059328"/>
              <a:ext cx="360" cy="360"/>
            </p14:xfrm>
          </p:contentPart>
        </mc:Choice>
        <mc:Fallback xmlns="">
          <p:pic>
            <p:nvPicPr>
              <p:cNvPr id="31" name="Ink 30">
                <a:extLst>
                  <a:ext uri="{FF2B5EF4-FFF2-40B4-BE49-F238E27FC236}">
                    <a16:creationId xmlns:a16="http://schemas.microsoft.com/office/drawing/2014/main" id="{06CBFAA8-D900-F946-9FC6-2AAF6F9BE975}"/>
                  </a:ext>
                </a:extLst>
              </p:cNvPr>
              <p:cNvPicPr/>
              <p:nvPr/>
            </p:nvPicPr>
            <p:blipFill>
              <a:blip r:embed="rId19"/>
              <a:stretch>
                <a:fillRect/>
              </a:stretch>
            </p:blipFill>
            <p:spPr>
              <a:xfrm>
                <a:off x="1942879" y="2050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32" name="Ink 31">
                <a:extLst>
                  <a:ext uri="{FF2B5EF4-FFF2-40B4-BE49-F238E27FC236}">
                    <a16:creationId xmlns:a16="http://schemas.microsoft.com/office/drawing/2014/main" id="{DA5C1E96-CC17-2642-A86B-A9653653F5E4}"/>
                  </a:ext>
                </a:extLst>
              </p14:cNvPr>
              <p14:cNvContentPartPr/>
              <p14:nvPr/>
            </p14:nvContentPartPr>
            <p14:xfrm>
              <a:off x="1307119" y="-85192"/>
              <a:ext cx="360" cy="360"/>
            </p14:xfrm>
          </p:contentPart>
        </mc:Choice>
        <mc:Fallback xmlns="">
          <p:pic>
            <p:nvPicPr>
              <p:cNvPr id="32" name="Ink 31">
                <a:extLst>
                  <a:ext uri="{FF2B5EF4-FFF2-40B4-BE49-F238E27FC236}">
                    <a16:creationId xmlns:a16="http://schemas.microsoft.com/office/drawing/2014/main" id="{DA5C1E96-CC17-2642-A86B-A9653653F5E4}"/>
                  </a:ext>
                </a:extLst>
              </p:cNvPr>
              <p:cNvPicPr/>
              <p:nvPr/>
            </p:nvPicPr>
            <p:blipFill>
              <a:blip r:embed="rId21"/>
              <a:stretch>
                <a:fillRect/>
              </a:stretch>
            </p:blipFill>
            <p:spPr>
              <a:xfrm>
                <a:off x="1302799" y="-89512"/>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33" name="Ink 32">
                <a:extLst>
                  <a:ext uri="{FF2B5EF4-FFF2-40B4-BE49-F238E27FC236}">
                    <a16:creationId xmlns:a16="http://schemas.microsoft.com/office/drawing/2014/main" id="{2F2355E4-AFEE-C642-9684-F3158EFF6848}"/>
                  </a:ext>
                </a:extLst>
              </p14:cNvPr>
              <p14:cNvContentPartPr/>
              <p14:nvPr/>
            </p14:nvContentPartPr>
            <p14:xfrm>
              <a:off x="1185439" y="1777808"/>
              <a:ext cx="2704320" cy="279360"/>
            </p14:xfrm>
          </p:contentPart>
        </mc:Choice>
        <mc:Fallback xmlns="">
          <p:pic>
            <p:nvPicPr>
              <p:cNvPr id="33" name="Ink 32">
                <a:extLst>
                  <a:ext uri="{FF2B5EF4-FFF2-40B4-BE49-F238E27FC236}">
                    <a16:creationId xmlns:a16="http://schemas.microsoft.com/office/drawing/2014/main" id="{2F2355E4-AFEE-C642-9684-F3158EFF6848}"/>
                  </a:ext>
                </a:extLst>
              </p:cNvPr>
              <p:cNvPicPr/>
              <p:nvPr/>
            </p:nvPicPr>
            <p:blipFill>
              <a:blip r:embed="rId23"/>
              <a:stretch>
                <a:fillRect/>
              </a:stretch>
            </p:blipFill>
            <p:spPr>
              <a:xfrm>
                <a:off x="1181119" y="1773488"/>
                <a:ext cx="2712960" cy="2880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34" name="Ink 33">
                <a:extLst>
                  <a:ext uri="{FF2B5EF4-FFF2-40B4-BE49-F238E27FC236}">
                    <a16:creationId xmlns:a16="http://schemas.microsoft.com/office/drawing/2014/main" id="{6AEA3073-522F-B247-AB74-AD0F2DBE13C6}"/>
                  </a:ext>
                </a:extLst>
              </p14:cNvPr>
              <p14:cNvContentPartPr/>
              <p14:nvPr/>
            </p14:nvContentPartPr>
            <p14:xfrm>
              <a:off x="2865199" y="2014328"/>
              <a:ext cx="1121400" cy="293760"/>
            </p14:xfrm>
          </p:contentPart>
        </mc:Choice>
        <mc:Fallback xmlns="">
          <p:pic>
            <p:nvPicPr>
              <p:cNvPr id="34" name="Ink 33">
                <a:extLst>
                  <a:ext uri="{FF2B5EF4-FFF2-40B4-BE49-F238E27FC236}">
                    <a16:creationId xmlns:a16="http://schemas.microsoft.com/office/drawing/2014/main" id="{6AEA3073-522F-B247-AB74-AD0F2DBE13C6}"/>
                  </a:ext>
                </a:extLst>
              </p:cNvPr>
              <p:cNvPicPr/>
              <p:nvPr/>
            </p:nvPicPr>
            <p:blipFill>
              <a:blip r:embed="rId25"/>
              <a:stretch>
                <a:fillRect/>
              </a:stretch>
            </p:blipFill>
            <p:spPr>
              <a:xfrm>
                <a:off x="2860879" y="2010008"/>
                <a:ext cx="1130040" cy="3024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35" name="Ink 34">
                <a:extLst>
                  <a:ext uri="{FF2B5EF4-FFF2-40B4-BE49-F238E27FC236}">
                    <a16:creationId xmlns:a16="http://schemas.microsoft.com/office/drawing/2014/main" id="{D605CF3D-B5E6-B148-BDCB-57AB12E7B9F4}"/>
                  </a:ext>
                </a:extLst>
              </p14:cNvPr>
              <p14:cNvContentPartPr/>
              <p14:nvPr/>
            </p14:nvContentPartPr>
            <p14:xfrm>
              <a:off x="6826279" y="1777808"/>
              <a:ext cx="653040" cy="580680"/>
            </p14:xfrm>
          </p:contentPart>
        </mc:Choice>
        <mc:Fallback xmlns="">
          <p:pic>
            <p:nvPicPr>
              <p:cNvPr id="35" name="Ink 34">
                <a:extLst>
                  <a:ext uri="{FF2B5EF4-FFF2-40B4-BE49-F238E27FC236}">
                    <a16:creationId xmlns:a16="http://schemas.microsoft.com/office/drawing/2014/main" id="{D605CF3D-B5E6-B148-BDCB-57AB12E7B9F4}"/>
                  </a:ext>
                </a:extLst>
              </p:cNvPr>
              <p:cNvPicPr/>
              <p:nvPr/>
            </p:nvPicPr>
            <p:blipFill>
              <a:blip r:embed="rId27"/>
              <a:stretch>
                <a:fillRect/>
              </a:stretch>
            </p:blipFill>
            <p:spPr>
              <a:xfrm>
                <a:off x="6821959" y="1773488"/>
                <a:ext cx="661680" cy="58932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36" name="Ink 35">
                <a:extLst>
                  <a:ext uri="{FF2B5EF4-FFF2-40B4-BE49-F238E27FC236}">
                    <a16:creationId xmlns:a16="http://schemas.microsoft.com/office/drawing/2014/main" id="{F3AEF587-2028-FC46-BF77-A22559BE18D0}"/>
                  </a:ext>
                </a:extLst>
              </p14:cNvPr>
              <p14:cNvContentPartPr/>
              <p14:nvPr/>
            </p14:nvContentPartPr>
            <p14:xfrm>
              <a:off x="4168759" y="4593368"/>
              <a:ext cx="360" cy="360"/>
            </p14:xfrm>
          </p:contentPart>
        </mc:Choice>
        <mc:Fallback xmlns="">
          <p:pic>
            <p:nvPicPr>
              <p:cNvPr id="36" name="Ink 35">
                <a:extLst>
                  <a:ext uri="{FF2B5EF4-FFF2-40B4-BE49-F238E27FC236}">
                    <a16:creationId xmlns:a16="http://schemas.microsoft.com/office/drawing/2014/main" id="{F3AEF587-2028-FC46-BF77-A22559BE18D0}"/>
                  </a:ext>
                </a:extLst>
              </p:cNvPr>
              <p:cNvPicPr/>
              <p:nvPr/>
            </p:nvPicPr>
            <p:blipFill>
              <a:blip r:embed="rId21"/>
              <a:stretch>
                <a:fillRect/>
              </a:stretch>
            </p:blipFill>
            <p:spPr>
              <a:xfrm>
                <a:off x="4164439" y="4589048"/>
                <a:ext cx="9000" cy="9000"/>
              </a:xfrm>
              <a:prstGeom prst="rect">
                <a:avLst/>
              </a:prstGeom>
            </p:spPr>
          </p:pic>
        </mc:Fallback>
      </mc:AlternateContent>
    </p:spTree>
    <p:extLst>
      <p:ext uri="{BB962C8B-B14F-4D97-AF65-F5344CB8AC3E}">
        <p14:creationId xmlns:p14="http://schemas.microsoft.com/office/powerpoint/2010/main" val="2066302984"/>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Custom 1">
      <a:majorFont>
        <a:latin typeface="Jacobs Chronos"/>
        <a:ea typeface=""/>
        <a:cs typeface=""/>
      </a:majorFont>
      <a:minorFont>
        <a:latin typeface="Jacobs Chron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cobs PowerPoint 16x9_Master Template.potx" id="{109E9AB7-6D08-4F36-9881-F78080469B2A}" vid="{6EBEA7BE-A311-4E9D-8854-0352DB49545F}"/>
    </a:ext>
  </a:extLst>
</a:theme>
</file>

<file path=ppt/theme/theme3.xml><?xml version="1.0" encoding="utf-8"?>
<a:theme xmlns:a="http://schemas.openxmlformats.org/drawingml/2006/main" name="3_Map">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Custom 1">
      <a:majorFont>
        <a:latin typeface="Jacobs Chronos"/>
        <a:ea typeface=""/>
        <a:cs typeface=""/>
      </a:majorFont>
      <a:minorFont>
        <a:latin typeface="Jacobs Chron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cobs PowerPoint 16x9_Master Template.potx" id="{109E9AB7-6D08-4F36-9881-F78080469B2A}" vid="{21EB0679-41EA-40E9-903F-A23B95DDC27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orm_x0020_can_x0020_be_x0020_submitted_x0020_by xmlns="f906fbab-2f75-4c55-9947-54e5e7fb542c"/>
    <P_x0020__x0026__x0020_E_x0020_subcategories xmlns="f906fbab-2f75-4c55-9947-54e5e7fb542c" xsi:nil="true"/>
    <Could_x0020_this_x0020_be_x0020_a_x0020_web_x0020_page_x003f_ xmlns="f906fbab-2f75-4c55-9947-54e5e7fb542c">No</Could_x0020_this_x0020_be_x0020_a_x0020_web_x0020_page_x003f_>
    <Form_x0020__x002d__x0020_no_x0020_of_x0020_pages xmlns="f906fbab-2f75-4c55-9947-54e5e7fb542c">12</Form_x0020__x002d__x0020_no_x0020_of_x0020_pages>
    <Document_x0020_type xmlns="f906fbab-2f75-4c55-9947-54e5e7fb542c">Marketing material</Document_x0020_type>
    <Is_x0020_this_x0020_an_x0020_infographic_x003f_ xmlns="f906fbab-2f75-4c55-9947-54e5e7fb542c">false</Is_x0020_this_x0020_an_x0020_infographic_x003f_>
    <Review_x0020_date_x0020__x002d__x0020_for_x0020_updating_x0020_or_x0020_deleteing_x0020_from_x0020_site xmlns="f906fbab-2f75-4c55-9947-54e5e7fb542c" xsi:nil="true"/>
    <Department_x0020__x0028_new_x0029_ xmlns="f906fbab-2f75-4c55-9947-54e5e7fb542c">4</Department_x0020__x0028_new_x0029_>
    <Is_x0020_document_x0020_on_x0020_another_x0020_website_x003f__x0020_eg_x0020_States_x0020_Assembly xmlns="f906fbab-2f75-4c55-9947-54e5e7fb542c">false</Is_x0020_document_x0020_on_x0020_another_x0020_website_x003f__x0020_eg_x0020_States_x0020_Assembly>
    <Summary_x0020_text_x0020_for_x0020_PDFs xmlns="f906fbab-2f75-4c55-9947-54e5e7fb542c" xsi:nil="true"/>
    <PDF_x0020_tagged_x0020_for_x0020_accessibilty xmlns="f906fbab-2f75-4c55-9947-54e5e7fb542c">Auto tagged</PDF_x0020_tagged_x0020_for_x0020_accessibilty>
    <Scanned_x0020_PDF xmlns="f906fbab-2f75-4c55-9947-54e5e7fb542c">No</Scanned_x0020_PDF>
    <Additional_x0020_attachments_x0020_submitted_x0020_with_x0020_form_x003f_ xmlns="f906fbab-2f75-4c55-9947-54e5e7fb542c" xsi:nil="true"/>
    <Copyright xmlns="f906fbab-2f75-4c55-9947-54e5e7fb542c">Owned by States of Jersey</Copyright>
  </documentManagement>
</p:properties>
</file>

<file path=customXml/item2.xml><?xml version="1.0" encoding="utf-8"?>
<ct:contentTypeSchema xmlns:ct="http://schemas.microsoft.com/office/2006/metadata/contentType" xmlns:ma="http://schemas.microsoft.com/office/2006/metadata/properties/metaAttributes" ct:_="" ma:_="" ma:contentTypeName="SOJ Document" ma:contentTypeID="0x0101008BA73D3394C66B42AFDD494ADBC50D74004E480268BE61764C950B62616F270E0A" ma:contentTypeVersion="17" ma:contentTypeDescription="" ma:contentTypeScope="" ma:versionID="f3807b45cc2de738d6a60e28a7d7f459">
  <xsd:schema xmlns:xsd="http://www.w3.org/2001/XMLSchema" xmlns:xs="http://www.w3.org/2001/XMLSchema" xmlns:p="http://schemas.microsoft.com/office/2006/metadata/properties" xmlns:ns2="f906fbab-2f75-4c55-9947-54e5e7fb542c" targetNamespace="http://schemas.microsoft.com/office/2006/metadata/properties" ma:root="true" ma:fieldsID="e9a00696ed1992c91ffde707491731e3" ns2:_="">
    <xsd:import namespace="f906fbab-2f75-4c55-9947-54e5e7fb542c"/>
    <xsd:element name="properties">
      <xsd:complexType>
        <xsd:sequence>
          <xsd:element name="documentManagement">
            <xsd:complexType>
              <xsd:all>
                <xsd:element ref="ns2:Form_x0020__x002d__x0020_no_x0020_of_x0020_pages"/>
                <xsd:element ref="ns2:Is_x0020_document_x0020_on_x0020_another_x0020_website_x003f__x0020_eg_x0020_States_x0020_Assembly" minOccurs="0"/>
                <xsd:element ref="ns2:Review_x0020_date_x0020__x002d__x0020_for_x0020_updating_x0020_or_x0020_deleteing_x0020_from_x0020_site" minOccurs="0"/>
                <xsd:element ref="ns2:Document_x0020_type"/>
                <xsd:element ref="ns2:Could_x0020_this_x0020_be_x0020_a_x0020_web_x0020_page_x003f_"/>
                <xsd:element ref="ns2:P_x0020__x0026__x0020_E_x0020_subcategories" minOccurs="0"/>
                <xsd:element ref="ns2:PDF_x0020_tagged_x0020_for_x0020_accessibilty"/>
                <xsd:element ref="ns2:Scanned_x0020_PDF"/>
                <xsd:element ref="ns2:Summary_x0020_text_x0020_for_x0020_PDFs" minOccurs="0"/>
                <xsd:element ref="ns2:Form_x0020_can_x0020_be_x0020_submitted_x0020_by" minOccurs="0"/>
                <xsd:element ref="ns2:Additional_x0020_attachments_x0020_submitted_x0020_with_x0020_form_x003f_" minOccurs="0"/>
                <xsd:element ref="ns2:Copyright"/>
                <xsd:element ref="ns2:Department_x0020__x0028_new_x0029_"/>
                <xsd:element ref="ns2:Is_x0020_this_x0020_an_x0020_infographic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06fbab-2f75-4c55-9947-54e5e7fb542c" elementFormDefault="qualified">
    <xsd:import namespace="http://schemas.microsoft.com/office/2006/documentManagement/types"/>
    <xsd:import namespace="http://schemas.microsoft.com/office/infopath/2007/PartnerControls"/>
    <xsd:element name="Form_x0020__x002d__x0020_no_x0020_of_x0020_pages" ma:index="2" ma:displayName="No of pages" ma:description="Ensure number of pages is accurate" ma:internalName="Form_x0020__x002d__x0020_no_x0020_of_x0020_pages" ma:percentage="FALSE">
      <xsd:simpleType>
        <xsd:restriction base="dms:Number"/>
      </xsd:simpleType>
    </xsd:element>
    <xsd:element name="Is_x0020_document_x0020_on_x0020_another_x0020_website_x003f__x0020_eg_x0020_States_x0020_Assembly" ma:index="3" nillable="true" ma:displayName="Is document on another website? eg States Assembly" ma:default="0" ma:description="If document is on another website link to it instead of uploading duplicate document" ma:internalName="Is_x0020_document_x0020_on_x0020_another_x0020_website_x003f__x0020_eg_x0020_States_x0020_Assembly">
      <xsd:simpleType>
        <xsd:restriction base="dms:Boolean"/>
      </xsd:simpleType>
    </xsd:element>
    <xsd:element name="Review_x0020_date_x0020__x002d__x0020_for_x0020_updating_x0020_or_x0020_deleteing_x0020_from_x0020_site" ma:index="4" nillable="true" ma:displayName="Delete from site" ma:description="Fill this in as a reminder to update or delete PDF. You will not be sent a reminder but this will allow us to follow this up." ma:format="DateOnly" ma:internalName="Review_x0020_date_x0020__x002d__x0020_for_x0020_updating_x0020_or_x0020_deleteing_x0020_from_x0020_site">
      <xsd:simpleType>
        <xsd:restriction base="dms:DateTime"/>
      </xsd:simpleType>
    </xsd:element>
    <xsd:element name="Document_x0020_type" ma:index="5" ma:displayName="Document type" ma:description="document type" ma:format="Dropdown" ma:indexed="true" ma:internalName="Document_x0020_type">
      <xsd:simpleType>
        <xsd:restriction base="dms:Choice">
          <xsd:enumeration value="Agenda"/>
          <xsd:enumeration value="Business or delivery plan"/>
          <xsd:enumeration value="Children's Right Impact Assessment (CRIA)"/>
          <xsd:enumeration value="Consultation document"/>
          <xsd:enumeration value="Consultation response document"/>
          <xsd:enumeration value="Diagram / illustration / map"/>
          <xsd:enumeration value="Easy read"/>
          <xsd:enumeration value="Financial sanctions"/>
          <xsd:enumeration value="Financial document"/>
          <xsd:enumeration value="Form"/>
          <xsd:enumeration value="Guidance"/>
          <xsd:enumeration value="Legal document"/>
          <xsd:enumeration value="Letter"/>
          <xsd:enumeration value="Marketing material"/>
          <xsd:enumeration value="Minutes and board packs"/>
          <xsd:enumeration value="Pay scales"/>
          <xsd:enumeration value="Planning Obligation Agreement (POA)"/>
          <xsd:enumeration value="Policy"/>
          <xsd:enumeration value="Presentation"/>
          <xsd:enumeration value="Privacy policy"/>
          <xsd:enumeration value="Report"/>
          <xsd:enumeration value="Retention schedule"/>
          <xsd:enumeration value="Strategy document"/>
          <xsd:enumeration value="Tax document"/>
        </xsd:restriction>
      </xsd:simpleType>
    </xsd:element>
    <xsd:element name="Could_x0020_this_x0020_be_x0020_a_x0020_web_x0020_page_x003f_" ma:index="6" ma:displayName="Could this be a web page?" ma:format="Dropdown" ma:internalName="Could_x0020_this_x0020_be_x0020_a_x0020_web_x0020_page_x003f_">
      <xsd:simpleType>
        <xsd:restriction base="dms:Choice">
          <xsd:enumeration value="Yes, but I don't have the time"/>
          <xsd:enumeration value="No"/>
        </xsd:restriction>
      </xsd:simpleType>
    </xsd:element>
    <xsd:element name="P_x0020__x0026__x0020_E_x0020_subcategories" ma:index="7" nillable="true" ma:displayName="P &amp; E subcategories" ma:format="Dropdown" ma:internalName="P_x0020__x0026__x0020_E_x0020_subcategories">
      <xsd:simpleType>
        <xsd:restriction base="dms:Choice">
          <xsd:enumeration value="Environment"/>
          <xsd:enumeration value="Building control documents"/>
          <xsd:enumeration value="Consultation documents and responses"/>
          <xsd:enumeration value="Development control docs"/>
          <xsd:enumeration value="High hedges"/>
          <xsd:enumeration value="Historic buildings"/>
          <xsd:enumeration value="Island plan documents"/>
          <xsd:enumeration value="Miscellaneous documents"/>
          <xsd:enumeration value="PAP MM minutes and agendas"/>
          <xsd:enumeration value="Planning obligation agreements"/>
          <xsd:enumeration value="POSH street life"/>
          <xsd:enumeration value="Public enquiry documents"/>
          <xsd:enumeration value="Reports and publications"/>
          <xsd:enumeration value="Supplementary planning guidance"/>
          <xsd:enumeration value="Enviroment Protection"/>
          <xsd:enumeration value="Eco-Active"/>
          <xsd:enumeration value="Fish and marine"/>
          <xsd:enumeration value="Vet"/>
          <xsd:enumeration value="Policy &amp; Awareness"/>
          <xsd:enumeration value="Waste, Oil &amp; Water"/>
          <xsd:enumeration value="Countryside"/>
        </xsd:restriction>
      </xsd:simpleType>
    </xsd:element>
    <xsd:element name="PDF_x0020_tagged_x0020_for_x0020_accessibilty" ma:index="8" ma:displayName="PDF tagged for accessibilty (people with disabilities)" ma:default="No" ma:description="To allow screen readers to read and navigate around PDFs easily PDFs should be tagged. This can be done automatically with Adobe Acrobat (not Reader) but does require manual tagging where there are images, logos and graphs. If you do not know what tagging is, you probably aren't doing it." ma:format="RadioButtons" ma:internalName="PDF_x0020_tagged_x0020_for_x0020_accessibilty">
      <xsd:simpleType>
        <xsd:restriction base="dms:Choice">
          <xsd:enumeration value="No"/>
          <xsd:enumeration value="Auto tagged"/>
          <xsd:enumeration value="Auto and manually tagged"/>
        </xsd:restriction>
      </xsd:simpleType>
    </xsd:element>
    <xsd:element name="Scanned_x0020_PDF" ma:index="9" ma:displayName="Scanned PDF" ma:description="Scanned documents should not be uploaded onto the site as they cannot be indexed by search engines or read by accessbility software." ma:format="RadioButtons" ma:internalName="Scanned_x0020_PDF">
      <xsd:simpleType>
        <xsd:restriction base="dms:Choice">
          <xsd:enumeration value="Yes"/>
          <xsd:enumeration value="No"/>
        </xsd:restriction>
      </xsd:simpleType>
    </xsd:element>
    <xsd:element name="Summary_x0020_text_x0020_for_x0020_PDFs" ma:index="10" nillable="true" ma:displayName="Summary text for PDFs" ma:description="This field should be filled in if uploading a legally required scanned document. Please enter a summary description of the document. This will be used by our internal search engine as the teaser text when displayed in search results.&#10;Summary should be between 20-30 words." ma:internalName="Summary_x0020_text_x0020_for_x0020_PDFs">
      <xsd:simpleType>
        <xsd:restriction base="dms:Note">
          <xsd:maxLength value="255"/>
        </xsd:restriction>
      </xsd:simpleType>
    </xsd:element>
    <xsd:element name="Form_x0020_can_x0020_be_x0020_submitted_x0020_by" ma:index="11" nillable="true" ma:displayName="Form can be submitted by" ma:internalName="Form_x0020_can_x0020_be_x0020_submitted_x0020_by">
      <xsd:complexType>
        <xsd:complexContent>
          <xsd:extension base="dms:MultiChoice">
            <xsd:sequence>
              <xsd:element name="Value" maxOccurs="unbounded" minOccurs="0" nillable="true">
                <xsd:simpleType>
                  <xsd:restriction base="dms:Choice">
                    <xsd:enumeration value="Email"/>
                    <xsd:enumeration value="Fax"/>
                    <xsd:enumeration value="Post"/>
                    <xsd:enumeration value="Online"/>
                  </xsd:restriction>
                </xsd:simpleType>
              </xsd:element>
            </xsd:sequence>
          </xsd:extension>
        </xsd:complexContent>
      </xsd:complexType>
    </xsd:element>
    <xsd:element name="Additional_x0020_attachments_x0020_submitted_x0020_with_x0020_form_x003f_" ma:index="12" nillable="true" ma:displayName="Additional attachments submitted with form?" ma:description="eg. Map, plan, proof identity etc?" ma:internalName="Additional_x0020_attachments_x0020_submitted_x0020_with_x0020_form_x003f_">
      <xsd:simpleType>
        <xsd:restriction base="dms:Note">
          <xsd:maxLength value="255"/>
        </xsd:restriction>
      </xsd:simpleType>
    </xsd:element>
    <xsd:element name="Copyright" ma:index="13" ma:displayName="Copyright" ma:default="Owned by States of Jersey" ma:description="If we do not hold the copyright of the document then select 'Exclude' so that is not backed up to British Library archive." ma:format="Dropdown" ma:internalName="Copyright">
      <xsd:simpleType>
        <xsd:restriction base="dms:Choice">
          <xsd:enumeration value="Owned by States of Jersey"/>
          <xsd:enumeration value="Not required"/>
          <xsd:enumeration value="Exclude"/>
        </xsd:restriction>
      </xsd:simpleType>
    </xsd:element>
    <xsd:element name="Department_x0020__x0028_new_x0029_" ma:index="20" ma:displayName="Department" ma:list="{2f5bc5fb-88d0-4fac-840f-f89fcd501457}" ma:internalName="Department_x0020__x0028_new_x0029_" ma:showField="Title" ma:web="f8e0d1a5-2ada-400f-bddd-efa5689e750a">
      <xsd:simpleType>
        <xsd:restriction base="dms:Lookup"/>
      </xsd:simpleType>
    </xsd:element>
    <xsd:element name="Is_x0020_this_x0020_an_x0020_infographic_x003f_" ma:index="21" nillable="true" ma:displayName="Is this an infographic?" ma:default="0" ma:internalName="Is_x0020_this_x0020_an_x0020_infographic_x003f_">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CA62AB-3087-46AE-A2F3-597EA60F881C}">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5bddb93e-bf32-410c-8217-01ca6fadd2c9"/>
    <ds:schemaRef ds:uri="http://purl.org/dc/dcmitype/"/>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6021F04-4EB3-4629-BBC4-85F8B568B4C4}"/>
</file>

<file path=customXml/itemProps3.xml><?xml version="1.0" encoding="utf-8"?>
<ds:datastoreItem xmlns:ds="http://schemas.openxmlformats.org/officeDocument/2006/customXml" ds:itemID="{703C3E36-0DE2-4E5B-8E4A-51693CAD47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1201</TotalTime>
  <Words>823</Words>
  <Application>Microsoft Macintosh PowerPoint</Application>
  <PresentationFormat>On-screen Show (16:9)</PresentationFormat>
  <Paragraphs>77</Paragraphs>
  <Slides>12</Slides>
  <Notes>4</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12</vt:i4>
      </vt:variant>
    </vt:vector>
  </HeadingPairs>
  <TitlesOfParts>
    <vt:vector size="21" baseType="lpstr">
      <vt:lpstr>Arial</vt:lpstr>
      <vt:lpstr>Calibri</vt:lpstr>
      <vt:lpstr>Calibri (Headings)</vt:lpstr>
      <vt:lpstr>Jacobs Chronos</vt:lpstr>
      <vt:lpstr>Segoe UI</vt:lpstr>
      <vt:lpstr>Wingdings</vt:lpstr>
      <vt:lpstr>Office Theme</vt:lpstr>
      <vt:lpstr>Custom Design</vt:lpstr>
      <vt:lpstr>3_Map</vt:lpstr>
      <vt:lpstr>Canada’s Path Towards Broad Access  to Medical Assistance in Dying (MAID) </vt:lpstr>
      <vt:lpstr>Canada: Overview Developments</vt:lpstr>
      <vt:lpstr>Key Safeguard: Access Criteria</vt:lpstr>
      <vt:lpstr>Other Safeguards</vt:lpstr>
      <vt:lpstr>Rhetoric Post-Carter</vt:lpstr>
      <vt:lpstr>Truchon v Canada AG (Que Superior Court 2019)</vt:lpstr>
      <vt:lpstr>NEW Bill C-7: 2-Track System</vt:lpstr>
      <vt:lpstr>Bill C-7: Discrimination + Violation Right to Life</vt:lpstr>
      <vt:lpstr>PowerPoint Presentation</vt:lpstr>
      <vt:lpstr>Palliative Care &amp; Disability Supports</vt:lpstr>
      <vt:lpstr>Conclusion Canada</vt:lpstr>
      <vt:lpstr>Sources</vt:lpstr>
    </vt:vector>
  </TitlesOfParts>
  <Company>Involve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Jersey Presentation Tue Lemmens</dc:title>
  <dc:creator>Sarah Allan</dc:creator>
  <cp:lastModifiedBy>Trudo Lemmens</cp:lastModifiedBy>
  <cp:revision>196</cp:revision>
  <dcterms:created xsi:type="dcterms:W3CDTF">2020-01-18T09:46:56Z</dcterms:created>
  <dcterms:modified xsi:type="dcterms:W3CDTF">2021-03-17T03:36:15Z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0x0101008BA73D3394C66B42AFDD494ADBC50D74004E480268BE61764C950B62616F270E0A</vt:lpwstr>
  </property>
</Properties>
</file>