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4.xml" ContentType="application/vnd.openxmlformats-officedocument.presentationml.notesSlide+xml"/>
  <Override PartName="/ppt/ink/ink13.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81" r:id="rId5"/>
    <p:sldMasterId id="2147483794" r:id="rId6"/>
  </p:sldMasterIdLst>
  <p:notesMasterIdLst>
    <p:notesMasterId r:id="rId19"/>
  </p:notesMasterIdLst>
  <p:sldIdLst>
    <p:sldId id="420" r:id="rId7"/>
    <p:sldId id="378" r:id="rId8"/>
    <p:sldId id="333" r:id="rId9"/>
    <p:sldId id="334" r:id="rId10"/>
    <p:sldId id="336" r:id="rId11"/>
    <p:sldId id="366" r:id="rId12"/>
    <p:sldId id="365" r:id="rId13"/>
    <p:sldId id="377" r:id="rId14"/>
    <p:sldId id="371" r:id="rId15"/>
    <p:sldId id="374" r:id="rId16"/>
    <p:sldId id="375" r:id="rId17"/>
    <p:sldId id="376" r:id="rId18"/>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udo Lemmens" initials="TL" lastIdx="3" clrIdx="0">
    <p:extLst>
      <p:ext uri="{19B8F6BF-5375-455C-9EA6-DF929625EA0E}">
        <p15:presenceInfo xmlns:p15="http://schemas.microsoft.com/office/powerpoint/2012/main" userId="cc64798e2b552a0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9312" autoAdjust="0"/>
  </p:normalViewPr>
  <p:slideViewPr>
    <p:cSldViewPr snapToGrid="0" snapToObjects="1">
      <p:cViewPr varScale="1">
        <p:scale>
          <a:sx n="111" d="100"/>
          <a:sy n="111" d="100"/>
        </p:scale>
        <p:origin x="1680" y="19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5:57.846"/>
    </inkml:context>
    <inkml:brush xml:id="br0">
      <inkml:brushProperty name="width" value="0.05" units="cm"/>
      <inkml:brushProperty name="height" value="0.05" units="cm"/>
      <inkml:brushProperty name="color" value="#E71224"/>
    </inkml:brush>
  </inkml:definitions>
  <inkml:trace contextRef="#ctx0" brushRef="#br0">915 27 24575,'-11'0'0,"-7"0"0,2 0 0,-5 0 0,7 3 0,-1-2 0,3 2 0,1-3 0,4 0 0,-4 0 0,0 3 0,-4-2 0,-6 6 0,-1-6 0,-6 4 0,0-1 0,0-3 0,5 6 0,3-6 0,5 2 0,0 0 0,0 1 0,0 0 0,1 0 0,2-1 0,-2 1 0,3 0 0,-1-1 0,-2 0 0,-3 2 0,4 0 0,-13 3 0,13-4 0,-5 1 0,4 2 0,3-7 0,-1 7 0,2-6 0,2 5 0,1-5 0,-1 2 0,1 0 0,3 2 0,-3-1 0,0 2 0,-1-2 0,-3 3 0,0 1 0,3-1 0,-3 0 0,4 1 0,-4-1 0,3-3 0,-3 2 0,4-2 0,-1 4 0,1-1 0,0 0 0,-1 1 0,1-1 0,-1 3 0,1-5 0,0 5 0,2-6 0,-1 3 0,2 1 0,0-1 0,0 0 0,1 0 0,-1 1 0,0-1 0,-3 0 0,6 1 0,-5-1 0,2 0 0,-4 4 0,4-3 0,-2 6 0,1-3 0,1 4 0,-2 0 0,2-4 0,-1 3 0,2-6 0,3 3 0,-3-1 0,2 1 0,-2 4 0,-1-3 0,4 1 0,-4-4 0,4 4 0,0-1 0,0-1 0,0 3 0,0-6 0,0 3 0,0-1 0,4-2 0,-4 3 0,4-4 0,-1 1 0,-2-1 0,2 0 0,0 0 0,-2 1 0,2-1 0,0 0 0,-2 1 0,2-1 0,-3 0 0,4 0 0,-3 1 0,5-1 0,-5 0 0,5 1 0,-2-4 0,0 2 0,0-2 0,-1 0 0,-2 3 0,5-6 0,-5 5 0,5-5 0,-2 2 0,4 0 0,-4 1 0,2 0 0,-2 3 0,7-6 0,-3 5 0,6-5 0,-6 5 0,3-5 0,-1 6 0,2-7 0,-1 7 0,3-6 0,3 6 0,5-2 0,0 0 0,5 4 0,-5-4 0,6 0 0,11-1 0,2-4 0,1 4 0,-4-3 0,1 9 0,-8-8 0,8 8 0,0-9 0,-9 3 0,3-4 0,-6 0 0,-5 0 0,6 0 0,-6 0 0,4 0 0,-13 0 0,7 0 0,-9 0 0,10 0 0,-5 0 0,11 0 0,-5 0 0,6 0 0,11 0 0,2 0 0,1 0 0,-10 0 0,-5 0 0,-11 0 0,5 0 0,-1 0 0,-4 3 0,5-2 0,-6 2 0,-1-3 0,1 0 0,0 3 0,5-2 0,3 2 0,-1-3 0,15 6 0,-18-4 0,18 3 0,-4-5 0,-2 0 0,7 0 0,12 0 0,-6 0 0,19 0 0,-11 0 0,1 0 0,-1 0 0,0 0 0,-10 0 0,7 0 0,3 0 0,14 0 0,0 0 0,8 0 0,-9 0 0,1 0 0,8 0 0,-19-5 0,8 3 0,-11-10 0,-10 11 0,-10-5 0,-11 6 0,-10 0 0,3 0 0,-6 0 0,3 0 0,-4 0 0,4 0 0,6 0 0,16 0 0,-2 0 0,8 0 0,-11 0 0,-10 0 0,2 0 0,-8 0 0,2 0 0,7 4 0,1-3 0,6 3 0,0-4 0,0 0 0,-6 0 0,5 5 0,-5-4 0,6 7 0,10-7 0,4 9 0,-1-9 0,9 5 0,-25-3 0,12-2 0,-4 2 0,8 3 0,22-4 0,-8 3 0,19-5 0,-8 0 0,0 0 0,7 0 0,-28 0 0,15 0 0,-19 0 0,1 0 0,-3 0 0,-11 0 0,0 0 0,0 0 0,0 0 0,-6 0 0,15 0 0,-12 0 0,24 0 0,-18 0 0,19 0 0,-20 0 0,9 0 0,0 0 0,-8-4 0,18 3 0,-7-3 0,21 4 0,-8-6 0,8-1 0,-22-1 0,-8 3 0,-12 5 0,-7-4 0,1 3 0,16-2 0,5-3 0,16 5 0,0-5 0,-10 6 0,-3-4 0,-11 3 0,0-3 0,-6 4 0,-2 0 0,-5 0 0,0 0 0,-1 0 0,1 0 0,0 0 0,-4 0 0,3 0 0,-3 0 0,4 0 0,6 0 0,-5 3 0,10-2 0,-3 2 0,15-3 0,4 0 0,10 0 0,0 0 0,1-6 0,10 5 0,2-12 0,22 4 0,-7-7 0,7 7 0,-21 2 0,-3 1 0,-11 5 0,0-11 0,11 11 0,-8-11 0,8 5 0,-11-1 0,1 2 0,-1 6 0,-11 0 0,-2 0 0,-11 0 0,0 0 0,-6 0 0,-1 0 0,-1 0 0,-3 0 0,9 0 0,-4 0 0,17 0 0,-8 0 0,18 0 0,-18 0 0,-2 0 0,-9-3 0,-2 2 0,4-6 0,0 6 0,-2-3 0,-5 4 0,0-4 0,-1 4 0,1-4 0,6 0 0,-8 3 0,3-7 0,-5 4 0,0-3 0,4 0 0,-7-1 0,2 1 0,-6-1 0,3 1 0,4 0 0,-3-4 0,2 3 0,-6-3 0,3 7 0,-6-3 0,5 3 0,-5-7 0,5 6 0,-5-4 0,2 4 0,1-2 0,-3-4 0,2 3 0,-3-3 0,0 4 0,3 3 0,-2-3 0,2 3 0,-3-3 0,0-1 0,0 1 0,0-1 0,0 1 0,-3 0 0,-1-1 0,-4 1 0,1-1 0,-1 1 0,1 3 0,0-3 0,-1 3 0,-3-3 0,0-1 0,-1 1 0,2 3 0,2-3 0,1 3 0,-1 0 0,1 1 0,3-1 0,-3 4 0,3-7 0,-6 3 0,-2-3 0,0-1 0,-1 1 0,4 3 0,-1-3 0,-1 3 0,3-4 0,-3 1 0,4 3 0,-1-3 0,1 7 0,-1-4 0,1 1 0,-1 2 0,1-5 0,-4 1 0,0 1 0,-1-2 0,-2 5 0,3-6 0,-4 3 0,0-3 0,-6 3 0,-1-4 0,-17 1 0,-13-12 0,-25 2 0,28 2 0,-3-1 0,0 2 0,1 1 0,-28-6 0,7 4 0,47 12 0,-3 2 0,18-3 0,-7 4 0,7 0 0,-6 0 0,5 0 0,3 0 0,-6-3 0,2 2 0,1-2 0,0 3 0,3 0 0,1-3 0,-10 2 0,-1-2 0,-11 3 0,-20 0 0,-6 0 0,-11 0 0,3 0 0,21 0 0,9 0 0,12 0 0,1 0 0,3 0 0,-3 0 0,5 0 0,-6 0 0,-1 0 0,0 0 0,-5 0 0,5 0 0,-6 0 0,-22 0 0,-5 0 0,-22 0 0,11 0 0,-8 0 0,-2 0 0,-14 0 0,40 0 0,-1 0 0,1 0 0,-1 0 0,1 0 0,0 0 0,-6 0 0,0 0 0,4 0 0,1 0 0,-40 0 0,18 0 0,20 0 0,12 0 0,-9-6 0,8-2 0,-21 1 0,8 1 0,3 2 0,2 3 0,-13-3 0,-16 4 0,29 0 0,-1 0 0,0 0 0,1 0 0,-40 0 0,-8 0 0,40 0 0,-13 0 0,30 0 0,-12 0 0,-10 0 0,8 0 0,-8 0 0,11 0 0,-1 0 0,12 0 0,8 0 0,12 0 0,0 0 0,-1 0 0,-17 0 0,-3 0 0,-10 0 0,0 0 0,-11-7 0,18 1 0,-15-2 0,29 0 0,-8 7 0,11-3 0,0-1 0,0 4 0,5-3 0,-3 0 0,10 3 0,-22-3 0,13 0 0,-25 3 0,9-4 0,-1 1 0,-7 3 0,18-3 0,-8 0 0,0 3 0,8-8 0,-8 8 0,11-3 0,0 4 0,6-3 0,4 2 0,4-2 0,3 3 0,-4-4 0,0 4 0,0-4 0,1 4 0,-1-3 0,0 2 0,0-2 0,0 3 0,4 0 0,-3 0 0,2-3 0,-3 2 0,4-3 0,0 4 0,0 0 0,0 0 0,-1 0 0,-8 0 0,11 0 0,-11 0 0,8 0 0,-3-3 0,1 2 0,-7-2 0,-1 3 0,-6 0 0,-11 0 0,8 0 0,-2 0 0,15 0 0,8 0 0,2 0 0,1 0 0,-4 0 0,0 0 0,-10 0 0,-1 0 0,-6 0 0,9 0 0,2 0 0,10 0 0,-4-3 0,3 2 0,-3-2 0,4 3 0,-1 0 0,-3 0 0,0 0 0,-4 0 0,-6 0 0,5 0 0,-1 0 0,3 0 0,2 0 0,1 0 0,0 0 0,3 0 0,1 0 0,-4 0 0,3 0 0,-6 0 0,6 0 0,-3 0 0,4 0 0,-1 0 0,1 0 0,0 0 0,-1 0 0,-3 0 0,3 0 0,-3 0 0,4 0 0,3 0 0,1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2:53:47.285"/>
    </inkml:context>
    <inkml:brush xml:id="br0">
      <inkml:brushProperty name="width" value="0.025" units="cm"/>
      <inkml:brushProperty name="height" value="0.025" units="cm"/>
      <inkml:brushProperty name="color" value="#E71224"/>
    </inkml:brush>
  </inkml:definitions>
  <inkml:trace contextRef="#ctx0" brushRef="#br0">1774 27 24575,'-16'0'0,"4"0"0,-9 0 0,4 5 0,-6 1 0,0 6 0,1-1 0,-1 0 0,0 0 0,0 1 0,1-6 0,-7 4 0,4-3 0,-10 5 0,11-1 0,-11 1 0,10 0 0,-4 0 0,0-6 0,5 4 0,-5-4 0,12 0 0,-5-1 0,5 0 0,0-3 0,-5 3 0,10-5 0,-9 5 0,9-4 0,-9 4 0,3-5 0,1 0 0,-4 5 0,9-4 0,-10 4 0,11-5 0,-5 5 0,5-4 0,-5 4 0,4-5 0,-4 0 0,6 0 0,-1 0 0,1 0 0,-1 0 0,0 0 0,1 0 0,-6 0 0,4 0 0,-4 0 0,0 0 0,-1 0 0,-6 5 0,6-4 0,-5 4 0,5-5 0,-6 5 0,1-4 0,-7 4 0,4 0 0,-4-3 0,7 8 0,-1-9 0,0 9 0,0-9 0,1 4 0,-1 0 0,0-3 0,0 8 0,1-9 0,4 4 0,-3 0 0,4-4 0,-6 9 0,6-9 0,-5 10 0,5-10 0,-6 9 0,6-4 0,-15 10 0,13-4 0,-14-1 0,15-1 0,-3-4 0,9 5 0,-9-5 0,9 3 0,-4-3 0,5 0 0,6 3 0,0-3 0,5 4 0,0 1 0,0-1 0,0 1 0,0-1 0,0 0 0,4 1 0,2-5 0,5 3 0,-1-3 0,1 4 0,-1-4 0,0 3 0,6-8 0,-4 9 0,9-9 0,-4 8 0,6-2 0,6-1 0,-5 4 0,5-4 0,0 6 0,1-6 0,7 5 0,-7-4 0,5-1 0,-4 5 0,6-10 0,-7 9 0,5-3 0,-5 0 0,7 3 0,0-8 0,-1 9 0,1-10 0,0 4 0,7-5 0,-6 0 0,13 0 0,-6 0 0,8 6 0,-1-4 0,1 3 0,-1-5 0,1 0 0,-1 6 0,1-4 0,23 9 0,-25-9 0,23 3 0,-29-5 0,8 6 0,-8-4 0,6 4 0,-13-6 0,13 0 0,-12 0 0,11 0 0,-11 0 0,5 0 0,-1 0 0,-4 0 0,4 0 0,-6 0 0,0 0 0,-7 0 0,5 0 0,-11 0 0,12 0 0,4 0 0,-1 0 0,2 0 0,-6 0 0,-11 0 0,11 0 0,-11 0 0,5 0 0,0 0 0,-5 0 0,5 0 0,-6-6 0,-1 5 0,1-9 0,-1 4 0,1-6 0,0 6 0,-1-4 0,11-7 0,-8 3 0,2-7 0,-6 10 0,-3-5 0,4 3 0,-5-3 0,-1 5 0,0 0 0,-4-5 0,4 4 0,-5-4 0,-1 5 0,1 1 0,-1-1 0,1-5 0,0 4 0,-1-4 0,1 6 0,-5-6 0,3 4 0,-8-9 0,9 3 0,-9 1 0,4-4 0,-5 9 0,0-10 0,0 10 0,0-14 0,0 8 0,0-10 0,0 6 0,-5 4 0,-6-3 0,-6 4 0,-6-1 0,0-4 0,-6 9 0,5-3 0,-5-1 0,0 4 0,-1-4 0,-7 5 0,0 5 0,0-4 0,0 4 0,-7-6 0,6 6 0,-13-4 0,13 9 0,-30-4 0,26 1 0,-26 4 0,30-5 0,0 6 0,3 0 0,5 0 0,-1 0 0,2 0 0,0 0 0,5 0 0,-5 0 0,11 0 0,-3 0 0,4 0 0,-1 0 0,2 0 0,0 0 0,5 0 0,-5 0 0,5 0 0,0 0 0,1 0 0,-1 0 0,1 0 0,-1 0 0,1 0 0,-1 5 0,1-4 0,-1 4 0,1-5 0,-1 0 0,0 4 0,1-3 0,-1 4 0,5 0 0,-3-4 0,3 3 0,-4 1 0,-1-4 0,1 8 0,-1-7 0,5 2 0,1-4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2:53:52.661"/>
    </inkml:context>
    <inkml:brush xml:id="br0">
      <inkml:brushProperty name="width" value="0.025" units="cm"/>
      <inkml:brushProperty name="height" value="0.025" units="cm"/>
      <inkml:brushProperty name="color" value="#E71224"/>
    </inkml:brush>
  </inkml:definitions>
  <inkml:trace contextRef="#ctx0" brushRef="#br0">1273 0 24575,'-37'0'0,"0"0"0,0 0 0,1 0 0,-1 0 0,0 0 0,0 0 0,0 11 0,7-3 0,1 9 0,0-6 0,10 0 0,-9 1 0,11-1 0,0 0 0,1-5 0,5-1 0,-5-5 0,4 0 0,-4 0 0,6 0 0,-1 0 0,1 0 0,-6 0 0,4 0 0,-10 0 0,11 0 0,-11 0 0,10 0 0,-9 0 0,4 0 0,-1 0 0,-3 0 0,9 0 0,-4 0 0,5 4 0,-5-2 0,5 7 0,-5-8 0,0 9 0,4-5 0,-4 2 0,0 2 0,-2-2 0,1 4 0,-4 0 0,-7 5 0,3-4 0,-2 4 0,5-5 0,5 0 0,0 0 0,1 0 0,0 0 0,4-1 0,-4-3 0,5 2 0,1-8 0,4 8 0,-3-8 0,3 9 0,-5-5 0,1 6 0,-1-1 0,5 1 0,-4 5 0,4-5 0,0 11 0,-9 5 0,13-2 0,-8 8 0,5-11 0,3 7 0,-3-5 0,5 11 0,0-11 0,0 12 0,0-12 0,0 11 0,0-11 0,0 11 0,0-4 0,0-1 0,0 5 0,0-4 0,0 5 0,5-5 0,-4 4 0,15 11 0,-8-5 0,5 12 0,-3-22 0,-9 4 0,9-11 0,-3 5 0,-1-12 0,4 4 0,-9-9 0,9 4 0,-9-6 0,8 1 0,-2 4 0,3-3 0,1 10 0,0-11 0,-5 11 0,3-11 0,-3 11 0,5-11 0,0 5 0,-1-5 0,1-1 0,-1 0 0,0 1 0,6 0 0,1-5 0,16 4 0,-8-4 0,14 0 0,-8 5 0,5-10 0,1 4 0,7-5 0,1 6 0,8-4 0,-1 3 0,1-5 0,-1 0 0,8 0 0,-5 0 0,5 0 0,0 0 0,-5 0 0,5 0 0,-7-5 0,-8-2 0,6-6 0,-13-5 0,22-2 0,-19-4 0,6 5 0,-18 2 0,-7 0 0,-5 5 0,5-4 0,-10 5 0,4-5 0,-6 4 0,1-4 0,0 0 0,0-1 0,0-1 0,0-9 0,0 8 0,1-10 0,-1 6 0,1 0 0,-1 0 0,0 1 0,1-1 0,-1 0 0,0 6 0,5-15 0,-9 18 0,8-17 0,-14 13 0,10-4 0,-10-1 0,9 0 0,-9-6 0,4 5 0,-5-11 0,5 4 0,-3-6 0,3 0 0,-5 7 0,0-5 0,0 10 0,0-4 0,0 7 0,0-1 0,0 6 0,0 1 0,0 0 0,0-1 0,0 0 0,0-4 0,-4 9 0,-2-4 0,0 0 0,-4 5 0,4-11 0,-4 10 0,-1-4 0,0 0 0,0 4 0,0-4 0,1 6 0,-1-1 0,0-5 0,0 4 0,0-3 0,1-1 0,-7 3 0,5-3 0,-9 5 0,4-4 0,0 2 0,2-2 0,-1 4 0,4 1 0,-4 3 0,5-2 0,1 8 0,-1-9 0,1 9 0,-1-8 0,1 8 0,-1-9 0,1 9 0,-1-8 0,1 8 0,-1-9 0,0 4 0,1 0 0,-1 2 0,5-1 0,-3 4 0,3-4 0,-4 5 0,4-4 0,-4 2 0,9-7 0,-3 8 0,4-4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2:53:54.920"/>
    </inkml:context>
    <inkml:brush xml:id="br0">
      <inkml:brushProperty name="width" value="0.025" units="cm"/>
      <inkml:brushProperty name="height" value="0.025" units="cm"/>
      <inkml:brushProperty name="color" value="#E71224"/>
    </inkml:brush>
  </inkml:definitions>
  <inkml:trace contextRef="#ctx0" brushRef="#br0">1 1 24575,'0'0'0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7T01:37:06.001"/>
    </inkml:context>
    <inkml:brush xml:id="br0">
      <inkml:brushProperty name="width" value="0.04286" units="cm"/>
      <inkml:brushProperty name="height" value="0.04286" units="cm"/>
      <inkml:brushProperty name="color" value="#E71224"/>
    </inkml:brush>
  </inkml:definitions>
  <inkml:trace contextRef="#ctx0" brushRef="#br0">1 8 8027,'59'-4'0,"-6"1"0,-6 3 0,0 0 0,0 0 0,3 0 0,11 0 0,9 0 0,3 0 0,2 0 0,-13 0 0,-7 0 0,-6 0 0,4 0 0,-12 3 0,-11 2 0,0 12 0,-7 3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6:05.637"/>
    </inkml:context>
    <inkml:brush xml:id="br0">
      <inkml:brushProperty name="width" value="0.05" units="cm"/>
      <inkml:brushProperty name="height" value="0.05" units="cm"/>
      <inkml:brushProperty name="color" value="#E71224"/>
    </inkml:brush>
  </inkml:definitions>
  <inkml:trace contextRef="#ctx0" brushRef="#br0">737 113 24575,'-11'0'0,"0"-3"0,-4 2 0,-6-2 0,-1-1 0,0 3 0,-5-8 0,5 8 0,-17-3 0,14 1 0,-12 2 0,15-2 0,-1 3 0,3 0 0,8 0 0,1 0 0,1-3 0,-2 2 0,-3-3 0,1 4 0,-1 0 0,0 0 0,0 0 0,0 0 0,4 0 0,0 0 0,4 4 0,-1-4 0,1 4 0,-1-4 0,1 0 0,0 3 0,-4 1 0,3 3 0,-6-3 0,5 3 0,-1-3 0,2 3 0,1 0 0,-4 1 0,-2 8 0,-2-3 0,-2 4 0,2-3 0,4-6 0,0 3 0,4-4 0,-1 0 0,1 1 0,3-1 0,-3 0 0,6 1 0,-5-1 0,2 0 0,-1 0 0,2 1 0,3-1 0,0 0 0,-3 1 0,2-1 0,-2 0 0,3 0 0,0 1 0,0-1 0,0 0 0,0 1 0,3-1 0,1-3 0,0 6 0,3-5 0,-3 2 0,6 3 0,2-5 0,8 10 0,13-9 0,-2 6 0,2-8 0,-7 5 0,-4-4 0,0 2 0,-1-6 0,-6 5 0,-4-5 0,3 2 0,-3-3 0,1 0 0,-2 0 0,1 0 0,-3 4 0,6-4 0,-3 4 0,1-1 0,1-2 0,-4 2 0,1 0 0,1 1 0,0 3 0,10-3 0,-8 3 0,3-6 0,-9 5 0,1-5 0,-1 6 0,4-3 0,-3 3 0,6 0 0,-6 0 0,6 1 0,-3-1 0,4 0 0,-1-3 0,7 8 0,1-10 0,6 10 0,0-6 0,0 3 0,11 2 0,2 0 0,1 1 0,-9-2 0,4 0 0,-2 1 0,7 0 0,18-4 0,-26 6 0,37-11 0,-16 13 0,32-14 0,3 14 0,-35-14 0,1-1 0,1 4 0,1 0 0,4-4 0,1 0 0,5 4 0,0 0 0,-4-3 0,0 0 0,4 4 0,0-1 0,-10-4 0,-2 0 0,1 0 0,-2 0 0,35 0 0,-3 0 0,-21 0 0,-14 0 0,-3 0 0,-7 0 0,10 0 0,0 0 0,1 0 0,10 0 0,-19 0 0,5 0 0,-30 0 0,1 0 0,-9 0 0,1 0 0,2 0 0,-3 0 0,20 0 0,-6 0 0,25 0 0,-20 0 0,20-6 0,-19 4 0,2-4 0,-13 6 0,1 0 0,-5-3 0,5 2 0,-7-5 0,18-1 0,-8-6 0,26-1 0,-19 4 0,2-2 0,-16 10 0,-7-8 0,-2 6 0,-1-3 0,-3-1 0,3 1 0,-3-4 0,6 0 0,-2-4 0,3 0 0,-4 0 0,0 0 0,-3 1 0,3 2 0,-6 1 0,2 1 0,-3-2 0,0 1 0,0-3 0,0 5 0,0-1 0,0 2 0,0 1 0,0-1 0,-3 4 0,2-2 0,-6-2 0,3 3 0,-3-8 0,-1 5 0,-2-4 0,-2-2 0,1 6 0,0-2 0,0 2 0,3-3 0,-6 3 0,6-3 0,-3 4 0,4-4 0,-4 3 0,-1-3 0,-2 4 0,2 0 0,1-1 0,1 1 0,-8-6 0,2 5 0,-11-6 0,5 6 0,0-1 0,1 1 0,9 0 0,-7 0 0,-11-2 0,-22-3 0,-25-2 0,27 4 0,-1-2 0,-1 0 0,1-1 0,-40-11 0,7 2 0,29 9 0,2 6 0,-18 2 0,3-1 0,4 5 0,-6 2 0,1-4 0,-3 0 0,-15 4 0,-1 0 0,5 0 0,3 0 0,14 0 0,4 0 0,-37 0 0,53 0 0,18 0 0,14 0 0,2 0 0,-19 0 0,6 0 0,-25 0 0,8 0 0,-21 0 0,8 0 0,-8 0 0,11 0 0,10 0 0,-8 0 0,9 0 0,-12 0 0,12 0 0,-9 0 0,9 0 0,-12 0 0,1 0 0,-11 0 0,8 0 0,-9 0 0,23 4 0,2-3 0,17 4 0,4-5 0,11 3 0,4 1 0,-1 3 0,3 0 0,-2 1 0,3-1 0,0 0 0,0-3 0,0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6:16.998"/>
    </inkml:context>
    <inkml:brush xml:id="br0">
      <inkml:brushProperty name="width" value="0.05" units="cm"/>
      <inkml:brushProperty name="height" value="0.05" units="cm"/>
      <inkml:brushProperty name="color" value="#E71224"/>
    </inkml:brush>
  </inkml:definitions>
  <inkml:trace contextRef="#ctx0" brushRef="#br0">274 274 24575,'-15'0'0,"3"3"0,-2 1 0,-3 4 0,0-3 0,-3 2 0,8-6 0,2 2 0,2 0 0,1 1 0,-1 0 0,1 0 0,3-1 0,-3-2 0,3 5 0,-3-5 0,-1 5 0,-2 2 0,-2 3 0,0 1 0,2 1 0,2-1 0,1-1 0,0 0 0,-1-1 0,1-5 0,3 8 0,-3-11 0,6 8 0,-2-6 0,3 3 0,0 0 0,0 1 0,0-1 0,0 0 0,0 1 0,0-1 0,0 0 0,0 0 0,3 1 0,1-1 0,3 0 0,4 4 0,0-3 0,10 3 0,1-2 0,17 2 0,-8-2 0,18 4 0,-7-7 0,21-1 0,-8-5 0,18 7 0,-7-5 0,11 5 0,-23-3 0,1 0 0,29-2 0,-24 2 0,0 0 0,19-4 0,8 0 0,-10 0 0,-1 0 0,-10 0 0,-3 0 0,-21 0 0,-4 0 0,-16 0 0,5 0 0,-11 0 0,11 0 0,-5 0 0,6 0 0,0 0 0,0 0 0,11 0 0,-9 0 0,3 4 0,-6-4 0,-11 7 0,10-6 0,7 2 0,9 3 0,10-5 0,11 12 0,-8-12 0,8 12 0,-11-12 0,-10 9 0,7-9 0,-18 8 0,8-8 0,-11 3 0,-6-4 0,4 0 0,-4 0 0,17 0 0,3 0 0,10 0 0,0 0 0,11 0 0,-8 0 0,19 0 0,-19 0 0,8 0 0,-11 0 0,0 0 0,11 0 0,-8 0 0,8 0 0,-10 0 0,-12 0 0,-8 0 0,-12 0 0,-7 0 0,1 0 0,0 0 0,5 0 0,2 0 0,0-3 0,16 2 0,-19-3 0,18 4 0,-15 0 0,6 0 0,0-4 0,-6 3 0,-1-3 0,-7 4 0,-2 0 0,-2 0 0,1 0 0,6 0 0,-1 0 0,11 0 0,6 0 0,19 0 0,14 0 0,10 0 0,11 0 0,3 0 0,-11 0 0,6 0 0,-41 0 0,6 0 0,-22 0 0,-6 0 0,15-6 0,-12 5 0,24-5 0,-7 6 0,10 0 0,0 0 0,-10 0 0,-3 0 0,-11 0 0,0 0 0,0 0 0,0 0 0,0-4 0,0 3 0,-6-4 0,-2 2 0,-5 2 0,0-2 0,-1 0 0,1 2 0,17-8 0,-8 3 0,6-4 0,-14 5 0,-12-2 0,3 3 0,-3 0 0,3-3 0,1 3 0,-1-6 0,0-2 0,4-3 0,-3 0 0,6 1 0,-6-1 0,2 0 0,-6 4 0,3 0 0,-6 3 0,2 1 0,-3 0 0,3 2 0,-2-1 0,2 2 0,-3-4 0,0 1 0,0 0 0,-3 2 0,2-1 0,-2 2 0,-1-4 0,4 1 0,-7-1 0,6 1 0,-5 0 0,5-1 0,-6 1 0,3 3 0,0-3 0,-3 3 0,3-3 0,0-1 0,-2 1 0,1-1 0,-2 4 0,0-2 0,3-2 0,-3 0 0,0-6 0,-2 6 0,-1-6 0,-1 6 0,3-3 0,-3 3 0,0-2 0,3 2 0,-6-3 0,3 0 0,-4 3 0,0-3 0,-6 3 0,5-3 0,-11 1 0,11-1 0,-11 2 0,11 1 0,-21-9 0,12 7 0,-25-8 0,19 8 0,-29-4 0,15 2 0,-18-2 0,11 1 0,-11-1 0,8 6 0,8 1 0,10 7 0,20 0 0,-20 0 0,18 0 0,-12 0 0,19 0 0,1 0 0,4 0 0,-1 0 0,1 0 0,0 0 0,-1 4 0,-2-4 0,1 4 0,-5-1 0,3-2 0,-4 5 0,-6-1 0,-1 4 0,-6 0 0,9-4 0,-1 2 0,9-6 0,-1 6 0,1-7 0,1 7 0,1-6 0,-11 2 0,7 0 0,-13-2 0,4 2 0,-1-3 0,-14 6 0,1-4 0,-16 3 0,-1-5 0,12 0 0,-9 0 0,25 0 0,-3 0 0,17 0 0,1 0 0,-2 0 0,-3 0 0,1-3 0,-1 2 0,0-2 0,3 3 0,2 0 0,2 0 0,-2-3 0,-2 2 0,-3-3 0,-6 4 0,8 0 0,-3-3 0,8 2 0,1-2 0,0 3 0,-1 0 0,1 0 0,-1 0 0,-2 0 0,-2-3 0,-9 2 0,5-2 0,-5 3 0,1 0 0,7 0 0,-7 0 0,8 0 0,-3 0 0,1 0 0,-1 0 0,0 0 0,0 0 0,-6 0 0,-1 0 0,-6 4 0,0-3 0,9 3 0,-1-4 0,12 0 0,-6 0 0,-4 0 0,5 0 0,-7 0 0,9 0 0,-1 0 0,-2 0 0,3 0 0,-4 0 0,0 0 0,0 0 0,-5 0 0,-3 0 0,1 0 0,1 0 0,10 0 0,0 0 0,1 0 0,-2 0 0,-3 0 0,-6 0 0,5 0 0,-5 0 0,7 0 0,-1 0 0,3 0 0,2 0 0,2 0 0,1 0 0,-4 0 0,0 0 0,-4 0 0,3 0 0,-2 0 0,-3 0 0,0 0 0,-9 4 0,-7-3 0,2 3 0,-8-4 0,17 4 0,1-4 0,6 4 0,-5 0 0,-3-3 0,-5 7 0,6-7 0,1 3 0,10-4 0,0 0 0,4 0 0,-1 0 0,1 0 0,-1 0 0,-8 0 0,6 0 0,-10 0 0,9 0 0,-4 0 0,0 0 0,0 0 0,0 0 0,0 0 0,1 0 0,-1 0 0,0 0 0,0 0 0,4 0 0,-3 0 0,2 0 0,1 0 0,-3 0 0,2 0 0,-3 0 0,0 0 0,1 0 0,-1 3 0,0-2 0,0 2 0,0-3 0,4 0 0,0 0 0,4 0 0,-1 0 0,1 0 0,-1 0 0,1 0 0,-4 0 0,3 0 0,-3 0 0,4 0 0,0 0 0,-1 0 0,1 0 0,-4 0 0,3 0 0,-6 0 0,6 0 0,-6 0 0,5 0 0,-1 0 0,2 0 0,-2 0 0,-8 0 0,-4 0 0,0 0 0,4 0 0,8 0 0,2 0 0,-3 0 0,3 0 0,-6 0 0,3 0 0,-10 0 0,8 0 0,-7 0 0,12 0 0,-3 0 0,4 0 0,-1 0 0,1 0 0,-1 0 0,1 0 0,0 0 0,-4 0 0,-1 0 0,-2 0 0,-1 0 0,3 0 0,-2 0 0,6 0 0,-3 0 0,4 0 0,-1 0 0,1 0 0,0 0 0,-1 0 0,-2 0 0,-2 0 0,-3 0 0,-6 0 0,8-3 0,-6 2 0,10-2 0,-5 3 0,6 0 0,-3 0 0,1 0 0,1 0 0,-10 0 0,6 0 0,-14 0 0,14 0 0,-7 0 0,12 0 0,-3-3 0,4 2 0,-1-2 0,1 3 0,-4-4 0,0 3 0,-4-5 0,3 5 0,2-2 0,2-1 0,1 4 0,-1-4 0,-2 4 0,1 0 0,-5 0 0,3 0 0,-1 0 0,-2 0 0,3 0 0,-4 0 0,0 0 0,4 0 0,-9 0 0,10 0 0,-10 0 0,12 0 0,-3 0 0,0 4 0,3-4 0,-3 4 0,4-4 0,0 0 0,-1 0 0,1 0 0,-1 0 0,1 0 0,0 0 0,-1 0 0,4 3 0,-2-2 0,1 2 0,-2 0 0,0-2 0,2 5 0,-1-5 0,2 6 0,-4-6 0,1 2 0,3 0 0,-3-2 0,3 2 0,0 0 0,-3-2 0,7 6 0,-7-7 0,3 4 0,0-1 0,-3-2 0,6 5 0,-5-5 0,2 2 0,0 0 0,-3-2 0,3 2 0,0 1 0,-3-3 0,3 2 0,-3 0 0,-1-2 0,1 2 0,3 0 0,-3-2 0,3 6 0,-3-3 0,-1 3 0,1-3 0,3 2 0,-3-5 0,6 6 0,-5-6 0,5 2 0,-2-3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7:45.453"/>
    </inkml:context>
    <inkml:brush xml:id="br0">
      <inkml:brushProperty name="width" value="0.05" units="cm"/>
      <inkml:brushProperty name="height" value="0.05" units="cm"/>
      <inkml:brushProperty name="color" value="#E71224"/>
    </inkml:brush>
  </inkml:definitions>
  <inkml:trace contextRef="#ctx0" brushRef="#br0">1869 150 24575,'-11'-3'0,"0"2"0,-4-6 0,0 3 0,-5 0 0,-3-3 0,-5 5 0,0-6 0,0 3 0,0-5 0,9 5 0,-1-2 0,3 6 0,0-2 0,-3-1 0,8 3 0,-8-2 0,7 3 0,-8-3 0,1 2 0,3-2 0,-3 3 0,5-3 0,3 2 0,-2-3 0,3 4 0,-4 0 0,0-3 0,0 2 0,0-2 0,1 3 0,-1-3 0,-6 2 0,-1-2 0,-17-3 0,8 4 0,-19-4 0,-2 0 0,-14 4 0,-10-5 0,-12 7 0,-2 0 0,40-4 0,0 1 0,-40 1 0,13-6 0,14 8 0,21 0 0,3 0 0,0 0 0,9 0 0,-9 0 0,11 0 0,-1 0 0,1 0 0,0 4 0,0-3 0,6 7 0,1-4 0,6 3 0,4 0 0,0 1 0,4 2 0,-1 2 0,1-1 0,3 0 0,0-4 0,4 0 0,0 0 0,0 1 0,0-1 0,0 4 0,0 0 0,5 10 0,4 1 0,1 6 0,6-6 0,-2 4 0,-2-13 0,4 4 0,-5-13 0,10 7 0,12-3 0,19 9 0,13-3 0,12 8 0,-11-6 0,-3 5 0,-31-11 0,-5-3 0,-19-4 0,-1 0 0,0-2 0,4 2 0,0 1 0,0-4 0,0 4 0,-4-1 0,1-2 0,-1 5 0,3-5 0,8 6 0,-2-6 0,5 7 0,-1-7 0,13 2 0,-2 1 0,18-3 0,-24 6 0,6-6 0,-19 2 0,-2-3 0,-2 0 0,-1 4 0,0-4 0,4 4 0,-3-1 0,3-2 0,-1 5 0,2-5 0,8 6 0,-4-6 0,5 7 0,-6-7 0,5 2 0,2 1 0,17-3 0,-8 7 0,8-7 0,-17 3 0,-2 0 0,-5-4 0,0 4 0,-1-4 0,7 0 0,1 4 0,6-3 0,11 3 0,13-4 0,3 0 0,30 0 0,-6 0 0,-29 0 0,0 0 0,40 0 0,-24 0 0,-17 0 0,-21 0 0,0 0 0,-6-3 0,-1 2 0,-6-6 0,0 6 0,-4-5 0,3 2 0,-6-4 0,2 4 0,-5-2 0,1 2 0,-5-7 0,5 3 0,-5-3 0,2 0 0,-3 0 0,0-4 0,0 0 0,0 3 0,-3-2 0,2 6 0,-2-2 0,0 2 0,2 1 0,-6 3 0,3-3 0,-3 3 0,-1-3 0,-2-1 0,1 4 0,-1-3 0,2 3 0,1 0 0,-1-2 0,1 5 0,3-6 0,-3 6 0,3-5 0,-3 5 0,-4-6 0,6 3 0,-5 0 0,9-2 0,-5 5 0,2-3 0,0 1 0,-3-1 0,3-3 0,-4-1 0,1 1 0,0-1 0,-1 1 0,1 3 0,3-3 0,-6 3 0,5-3 0,-3-1 0,2 4 0,2-2 0,-7-2 0,6 3 0,-1-1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7:53.877"/>
    </inkml:context>
    <inkml:brush xml:id="br0">
      <inkml:brushProperty name="width" value="0.05" units="cm"/>
      <inkml:brushProperty name="height" value="0.05" units="cm"/>
      <inkml:brushProperty name="color" value="#E71224"/>
    </inkml:brush>
  </inkml:definitions>
  <inkml:trace contextRef="#ctx0" brushRef="#br0">1013 17 24575,'-8'0'0,"1"0"0,-4 0 0,3-3 0,-3 2 0,1-2 0,1 3 0,-5 0 0,6 0 0,-6 0 0,6 0 0,-6 0 0,2 0 0,-2 0 0,-1 0 0,3 0 0,2 0 0,-1 0 0,3 0 0,-6 0 0,5 0 0,-1 0 0,2 0 0,-2 0 0,-2 0 0,-9-5 0,5 4 0,-5-3 0,6 4 0,4 0 0,-3 0 0,6 0 0,-6 0 0,2 0 0,-3 0 0,-16 0 0,12 0 0,-19 0 0,22 0 0,-5 0 0,10 0 0,-3 0 0,6 3 0,-6-2 0,2 2 0,-3-3 0,4 4 0,0-4 0,4 4 0,-1-4 0,1 3 0,-1-2 0,1 5 0,0-5 0,-4 2 0,3 0 0,-3-2 0,4 6 0,-1-3 0,1 0 0,3 2 0,-6-5 0,1 6 0,-2-7 0,-3 7 0,6-6 0,-6 5 0,2-2 0,-3 4 0,1-1 0,2-3 0,1 2 0,4-5 0,-1 6 0,1-3 0,0 3 0,-1 0 0,1 1 0,-1-1 0,1 0 0,0 0 0,-1 4 0,1-3 0,3 3 0,-3-1 0,3-2 0,-3 6 0,2-6 0,-1 3 0,5-4 0,-2 4 0,-1-3 0,4 6 0,-4-3 0,1 4 0,-1-1 0,0 1 0,1 0 0,3 0 0,0-4 0,0 3 0,-4-9 0,3 8 0,-2 1 0,3 8 0,0 0 0,0-1 0,0-10 0,0 0 0,0-4 0,3 3 0,5 2 0,0-1 0,6 0 0,-3-1 0,4 2 0,-1-1 0,7 1 0,-5-1 0,5-2 0,-1 6 0,3-5 0,5 3 0,0-4 0,10 2 0,4 1 0,10 7 0,0-11 0,11 18 0,-19-19 0,28 14 0,-28-9 0,19-4 0,-11-2 0,11-6 0,-8 0 0,19 0 0,-9 0 0,12 0 0,-11 0 0,-3 0 0,-11 0 0,0 0 0,-10 0 0,7 0 0,3 0 0,25-7 0,13-10 0,-40 4 0,0 0 0,40-13 0,-13-2 0,-31 15 0,-21-3 0,-15 8 0,-6 1 0,3 0 0,0-4 0,1-1 0,-4-2 0,2-1 0,-5 0 0,5 0 0,-5 0 0,2 4 0,-3 0 0,0 0 0,-5-17 0,-9-7 0,-3-7 0,-3 9 0,3 12 0,3 6 0,-1 1 0,0 2 0,3-2 0,-2 6 0,6-3 0,-12 3 0,7-3 0,-13 1 0,9-1 0,-4 3 0,7 3 0,2-1 0,-2 5 0,3-2 0,-4-1 0,0 4 0,0-4 0,-6 0 0,8 0 0,-6-1 0,10 2 0,-1-1 0,-1 3 0,3-2 0,-3 0 0,0 2 0,0-2 0,-1-1 0,-2 0 0,6 0 0,-6-2 0,6 1 0,-6 1 0,5-2 0,-5 5 0,6-6 0,-2 7 0,2-4 0,-3 4 0,3-3 0,-2 2 0,2-2 0,1 0 0,-1 2 0,1-3 0,-1 1 0,1 2 0,-4-5 0,0 5 0,-4-6 0,0 3 0,0-3 0,1-1 0,2 1 0,-2 3 0,6 1 0,0-1 0,2 3 0,2-2 0,-4 0 0,1 2 0,-1-6 0,1 7 0,0-4 0,-1 4 0,1-3 0,-1 2 0,1-2 0,3 0 0,-3 2 0,3-2 0,-3-1 0,-1 3 0,1-2 0,0 0 0,2 2 0,2-2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8:36.173"/>
    </inkml:context>
    <inkml:brush xml:id="br0">
      <inkml:brushProperty name="width" value="0.05" units="cm"/>
      <inkml:brushProperty name="height" value="0.05" units="cm"/>
      <inkml:brushProperty name="color" value="#E71224"/>
    </inkml:brush>
  </inkml:definitions>
  <inkml:trace contextRef="#ctx0" brushRef="#br0">587 112 24575,'-21'0'0,"-12"0"0,-19 0 0,-3 0 0,-19 7 0,19 1 0,-9 0 0,23 6 0,2-12 0,17 13 0,1-10 0,0 6 0,8-3 0,-7 0 0,12-4 0,-6 6 0,9-5 0,-5 5 0,6 1 0,0 0 0,1 4 0,-1 0 0,4-1 0,-4 1 0,4 0 0,4-1 0,-4-2 0,7 2 0,-3-3 0,3 4 0,0-1 0,2 7 0,1-5 0,4 11 0,-2-11 0,4 5 0,-8-7 0,6 1 0,-6-4 0,6 3 0,-3-2 0,10 4 0,1 1 0,0-3 0,5 3 0,-11-5 0,10 2 0,7-1 0,9 5 0,10-4 0,0 5 0,-10-8 0,-4 0 0,-10-1 0,0-1 0,0 0 0,0 1 0,11 0 0,14 3 0,1 0 0,20-5 0,3 6 0,2-13 0,19 7 0,-19-8 0,8 0 0,-21 0 0,8 0 0,-30 0 0,16 0 0,-29-4 0,8 3 0,-11-8 0,10 2 0,-7-3 0,2 0 0,-7 5 0,-9-1 0,9 1 0,-10-3 0,2-4 0,-4 4 0,-6-6 0,6 3 0,-6-4 0,3-6 0,-3 5 0,-3-5 0,-2-10 0,-3 6 0,0-14 0,0 11 0,0-1 0,-6-9 0,4 7 0,-7-2 0,4 6 0,-3 5 0,-1 0 0,-2 1 0,2 9 0,-5-2 0,-3 1 0,-16-1 0,-19-10 0,-3 9 0,-30-8 0,16 2 0,-29 3 0,19-11 0,-8 11 0,10-4 0,1 0 0,10 6 0,3-5 0,21 9 0,3 1 0,17 6 0,1 1 0,0 4 0,5-4 0,-5 3 0,6-2 0,1 3 0,2 0 0,-2 0 0,6 0 0,-3 0 0,4 0 0,-1 0 0,-2 0 0,1 3 0,-5 1 0,6 7 0,-6-3 0,6 3 0,-3-4 0,7 4 0,-2-7 0,5 6 0,-3-6 0,1 4 0,2-1 0,-2 0 0,3-3 0,0-1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8:41.756"/>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1:58:51.716"/>
    </inkml:context>
    <inkml:brush xml:id="br0">
      <inkml:brushProperty name="width" value="0.025" units="cm"/>
      <inkml:brushProperty name="height" value="0.025" units="cm"/>
      <inkml:brushProperty name="color" value="#E71224"/>
    </inkml:brush>
  </inkml:definitions>
  <inkml:trace contextRef="#ctx0" brushRef="#br0">1 0 24575,'0'0'0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2:53:36.069"/>
    </inkml:context>
    <inkml:brush xml:id="br0">
      <inkml:brushProperty name="width" value="0.025" units="cm"/>
      <inkml:brushProperty name="height" value="0.025" units="cm"/>
      <inkml:brushProperty name="color" value="#E71224"/>
    </inkml:brush>
  </inkml:definitions>
  <inkml:trace contextRef="#ctx0" brushRef="#br0">2056 20 24575,'-22'0'0,"-3"0"0,-12 0 0,-7 0 0,-1 0 0,-8 0 0,-7 0 0,5 0 0,-5 0 0,7 0 0,0 0 0,8 0 0,1 0 0,7 0 0,0 0 0,7 0 0,1 0 0,0 0 0,5 0 0,-5 0 0,11 0 0,-3 0 0,4 5 0,-1 1 0,-3 0 0,9 3 0,-4-7 0,0 7 0,4-3 0,-9 0 0,9 4 0,-20-9 0,12 8 0,-12-7 0,14 3 0,-3-5 0,4 0 0,-6 0 0,6 0 0,-5 0 0,10 0 0,-9 0 0,9 0 0,-9 0 0,9 0 0,-10 0 0,10 0 0,-9 0 0,9 0 0,-9 5 0,9-4 0,-20 4 0,13 0 0,-9-4 0,7 9 0,3-8 0,-4 3 0,4-1 0,-3-3 0,9 4 0,-9-5 0,9 0 0,-10 0 0,11 0 0,-11 0 0,10 0 0,-9 0 0,9 0 0,-9 0 0,9 0 0,-4 0 0,5 0 0,-5 5 0,0-4 0,-1 4 0,1 0 0,6-4 0,-1 4 0,1-5 0,4 4 0,-4-2 0,5 2 0,-6 1 0,0 1 0,1 4 0,4 0 0,-3 1 0,3-1 0,-5 1 0,5-1 0,-3-4 0,3 3 0,-4-3 0,-1 4 0,5 1 0,-3-1 0,3 1 0,0-1 0,-3 1 0,8-1 0,-9 0 0,9 1 0,-4-1 0,1 1 0,2-1 0,-2 0 0,-1 1 0,4-1 0,-4 1 0,5-1 0,0 1 0,0-1 0,0 0 0,0 1 0,0-1 0,0 1 0,0-1 0,0 1 0,0 4 0,5-3 0,1 4 0,9 0 0,3-4 0,4 4 0,7-4 0,2 0 0,-1 0 0,5 0 0,-5 0 0,14 0 0,-5 0 0,4 1 0,1 0 0,1-7 0,1 6 0,5-11 0,-6 4 0,8 1 0,22-4 0,-8 10 0,10-11 0,-16 5 0,-9-6 0,1 0 0,-8 0 0,-1 0 0,0 0 0,-12 0 0,10 0 0,-18 0 0,11 0 0,-4 0 0,-1 0 0,-1 0 0,0 0 0,-5 0 0,11 0 0,-11 0 0,28 0 0,-24 0 0,23 0 0,-20 0 0,5 0 0,1 0 0,0 0 0,-1-5 0,1 4 0,0-10 0,-1 4 0,1-6 0,7 7 0,-6-5 0,6 9 0,-7-3 0,-1 5 0,1-6 0,0 5 0,-1-4 0,1 5 0,0 0 0,-1 0 0,-5 0 0,4-6 0,-11 5 0,11-5 0,-4 6 0,-1-5 0,5 4 0,6-9 0,-2 8 0,7-8 0,-9 9 0,0-10 0,-1 4 0,1 0 0,0-4 0,-1 10 0,8-5 0,-5 6 0,11 0 0,-4-6 0,-1 5 0,6-5 0,-5 6 0,6 0 0,1 0 0,-1 0 0,8 0 0,18 0 0,-4 0 0,4 0 0,-10 0 0,-14 0 0,7 0 0,-9 0 0,-6 0 0,4 0 0,-11 0 0,5 0 0,-14 0 0,5 0 0,-4 0 0,-1 0 0,5 0 0,-11 0 0,11 0 0,-4 0 0,5 0 0,1 0 0,0 0 0,-7 0 0,5 0 0,-11 0 0,12-6 0,-2 5 0,-8-9 0,5 9 0,-14-4 0,6 5 0,-1 0 0,1 0 0,-6 0 0,18 0 0,-8 0 0,23 0 0,-11 0 0,4 0 0,1 0 0,-5 0 0,11 0 0,-11 0 0,12-6 0,-13 5 0,6-5 0,-8 6 0,-5 0 0,4 0 0,-11 0 0,11-6 0,-11 5 0,5-4 0,0 5 0,-5-5 0,5 3 0,-6-3 0,-1 5 0,7-5 0,-5 3 0,5-3 0,-6 5 0,-1 0 0,1 0 0,0-5 0,-1 4 0,1-5 0,-1 6 0,1 0 0,-6 0 0,4 0 0,-9 0 0,9 0 0,-9 0 0,10 0 0,-1 0 0,3 0 0,-2 0 0,-1 0 0,-9 0 0,9 0 0,-4 0 0,1 0 0,3 0 0,-9 0 0,3 0 0,1 0 0,-4 0 0,4 0 0,-6-4 0,1 3 0,-1-4 0,1 5 0,-1 0 0,0 0 0,6 0 0,1 0 0,4 0 0,2 0 0,6 0 0,-5 0 0,11 0 0,-11 0 0,11 0 0,-10 0 0,10 0 0,-11 0 0,5 0 0,0 0 0,-5 0 0,5 0 0,-1 0 0,-3 0 0,10 0 0,-11 5 0,11 2 0,-11-1 0,15 9 0,-19-12 0,11 7 0,-19-5 0,9-4 0,-9 8 0,9-8 0,-9 4 0,4-1 0,0-2 0,-5 2 0,11-4 0,-11 0 0,5 0 0,0 0 0,-4 0 0,4 0 0,-6 0 0,1 0 0,-1 0 0,5 0 0,-3 0 0,3 0 0,-5 0 0,0 0 0,1 0 0,-1 0 0,1 0 0,-1 0 0,1 0 0,-1 0 0,0 0 0,1 0 0,-1 0 0,1-4 0,-1 2 0,-4-7 0,3 8 0,-8-9 0,9 9 0,-9-8 0,8 3 0,-3-10 0,0 4 0,4-4 0,-4 6 0,-1-1 0,5 1 0,-9-1 0,8 0 0,-8 1 0,4-1 0,-1 6 0,-2-5 0,2 4 0,-4-4 0,0-1 0,0 1 0,0-1 0,0 1 0,0-1 0,0 0 0,0 1 0,0-1 0,0 1 0,0-1 0,0 1 0,0-1 0,0 1 0,0-6 0,-10 3 0,3-3 0,-9 5 0,5 1 0,-5-1 0,5 0 0,-5 0 0,0 0 0,-2 0 0,1 5 0,-4-4 0,3 3 0,-4 1 0,-1-4 0,-6 3 0,5 1 0,-5-5 0,6 10 0,-6-10 0,-2 10 0,1-10 0,1 10 0,0-9 0,5 8 0,-22-3 0,19 5 0,-12 0 0,17 0 0,-1 0 0,0 0 0,0 0 0,1 0 0,-7 0 0,4 0 0,-4 0 0,7 0 0,-1 5 0,0 1 0,0 5 0,6-4 0,-4 3 0,9-9 0,-4 4 0,0 0 0,4-4 0,-4 4 0,5-5 0,1 0 0,-5 5 0,-2-4 0,0 4 0,-4-5 0,3 0 0,-4 0 0,-1 0 0,5 0 0,-9 0 0,8 0 0,-5 0 0,3 5 0,4-4 0,-6 4 0,0-5 0,0 0 0,1 0 0,-1 0 0,-10 0 0,8 5 0,-8-4 0,4 4 0,5-5 0,-5 0 0,0 0 0,5 0 0,-12 0 0,12 0 0,-11 0 0,4 0 0,-6 0 0,7 0 0,-5 0 0,4 0 0,-6 0 0,7 0 0,-5 0 0,10 0 0,-10 0 0,11 0 0,-5 0 0,6 0 0,0 0 0,1 0 0,-11 0 0,13 0 0,-12 0 0,15 0 0,-6 0 0,1 0 0,-1 0 0,0 0 0,0 0 0,1 0 0,-1 0 0,0 0 0,0 0 0,1 0 0,-1 0 0,0 0 0,1 0 0,-1 0 0,0 0 0,0 0 0,1 0 0,-1 0 0,0 0 0,0 0 0,-16 0 0,12 0 0,-12 0 0,17 0 0,-7 0 0,4 0 0,-4 0 0,0 0 0,-1 0 0,-1 0 0,-4 0 0,11 0 0,-11 0 0,4 0 0,0 0 0,-4 0 0,11 0 0,-5 0 0,0 0 0,5 0 0,-15 0 0,7 0 0,-9 0 0,11 0 0,-5 0 0,10 0 0,-10 0 0,11 0 0,-5 0 0,0 0 0,5 0 0,-5 0 0,6 0 0,0 0 0,0 0 0,1 0 0,-1 0 0,0 0 0,0 0 0,1 0 0,-1 0 0,0 0 0,1-5 0,-1 4 0,0-4 0,0 5 0,1-5 0,-1 4 0,-5-5 0,5 6 0,-5 0 0,5 0 0,6 0 0,-4 0 0,9 0 0,-4 0 0,0-5 0,-1 4 0,-1-4 0,2 5 0,0 0 0,4 0 0,-9 0 0,9 0 0,-9 0 0,9 0 0,-10 0 0,5 0 0,0 0 0,-5 0 0,0 0 0,-1-5 0,-5 4 0,5-4 0,1 5 0,-7 0 0,4 0 0,-4-5 0,7 3 0,-1-3 0,0 5 0,0 0 0,1 0 0,-1-5 0,0 4 0,0-4 0,1 5 0,-1-5 0,0 3 0,6-3 0,-15 5 0,18-4 0,-17 2 0,19-2 0,-4 4 0,5 0 0,1 0 0,-1 0 0,1 0 0,-1 0 0,0 0 0,1 0 0,-1 0 0,1 0 0,-1 0 0,1 0 0,-1 0 0,1 0 0,-1 0 0,0 0 0,1 0 0,-1 0 0,1 0 0,-1 0 0,1 0 0,4-5 0,-4 4 0,5-4 0,-6 5 0,1 0 0,-1 0 0,0 0 0,1-4 0,-1 2 0,1-2 0,-1 4 0,1 0 0,4-5 0,-4 4 0,5-4 0,-1 5 0,1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3/16/21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3EF99E2-675F-2C42-9469-6B8B96FF0711}" type="slidenum">
              <a:rPr lang="en-US" smtClean="0"/>
              <a:t>1</a:t>
            </a:fld>
            <a:endParaRPr lang="en-US"/>
          </a:p>
        </p:txBody>
      </p:sp>
    </p:spTree>
    <p:extLst>
      <p:ext uri="{BB962C8B-B14F-4D97-AF65-F5344CB8AC3E}">
        <p14:creationId xmlns:p14="http://schemas.microsoft.com/office/powerpoint/2010/main" val="3864208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EF99E2-675F-2C42-9469-6B8B96FF0711}" type="slidenum">
              <a:rPr lang="en-US" smtClean="0"/>
              <a:t>7</a:t>
            </a:fld>
            <a:endParaRPr lang="en-US"/>
          </a:p>
        </p:txBody>
      </p:sp>
    </p:spTree>
    <p:extLst>
      <p:ext uri="{BB962C8B-B14F-4D97-AF65-F5344CB8AC3E}">
        <p14:creationId xmlns:p14="http://schemas.microsoft.com/office/powerpoint/2010/main" val="1377888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EF99E2-675F-2C42-9469-6B8B96FF0711}" type="slidenum">
              <a:rPr lang="en-US" smtClean="0"/>
              <a:t>9</a:t>
            </a:fld>
            <a:endParaRPr lang="en-US"/>
          </a:p>
        </p:txBody>
      </p:sp>
    </p:spTree>
    <p:extLst>
      <p:ext uri="{BB962C8B-B14F-4D97-AF65-F5344CB8AC3E}">
        <p14:creationId xmlns:p14="http://schemas.microsoft.com/office/powerpoint/2010/main" val="1254752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Official Data:  NUMBER OF PEOPLE With inadequate palliative care:  perhaps . 900!</a:t>
            </a:r>
          </a:p>
          <a:p>
            <a:endParaRPr lang="en-US" dirty="0"/>
          </a:p>
          <a:p>
            <a:endParaRPr lang="en-US" dirty="0"/>
          </a:p>
          <a:p>
            <a:r>
              <a:rPr lang="en-US" dirty="0"/>
              <a:t>DATA about DISABILITY SUPPORTS and problems ACCESS TO HEALTH CARE</a:t>
            </a:r>
          </a:p>
          <a:p>
            <a:endParaRPr lang="en-US" dirty="0"/>
          </a:p>
          <a:p>
            <a:r>
              <a:rPr lang="en-US" dirty="0"/>
              <a:t>EXAMPLE:  40,000 elderly on wait list for access to LTC homes</a:t>
            </a:r>
          </a:p>
          <a:p>
            <a:r>
              <a:rPr lang="en-US" dirty="0"/>
              <a:t>HUMAN RIGHTS COMPLAINTS  by elderly rights organizations against Ontario </a:t>
            </a:r>
          </a:p>
          <a:p>
            <a:endParaRPr lang="en-US" dirty="0"/>
          </a:p>
        </p:txBody>
      </p:sp>
      <p:sp>
        <p:nvSpPr>
          <p:cNvPr id="4" name="Slide Number Placeholder 3"/>
          <p:cNvSpPr>
            <a:spLocks noGrp="1"/>
          </p:cNvSpPr>
          <p:nvPr>
            <p:ph type="sldNum" sz="quarter" idx="5"/>
          </p:nvPr>
        </p:nvSpPr>
        <p:spPr/>
        <p:txBody>
          <a:bodyPr/>
          <a:lstStyle/>
          <a:p>
            <a:fld id="{93EF99E2-675F-2C42-9469-6B8B96FF0711}" type="slidenum">
              <a:rPr lang="en-US" smtClean="0"/>
              <a:t>10</a:t>
            </a:fld>
            <a:endParaRPr lang="en-US"/>
          </a:p>
        </p:txBody>
      </p:sp>
    </p:spTree>
    <p:extLst>
      <p:ext uri="{BB962C8B-B14F-4D97-AF65-F5344CB8AC3E}">
        <p14:creationId xmlns:p14="http://schemas.microsoft.com/office/powerpoint/2010/main" val="108130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2.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lstStyle/>
          <a:p>
            <a:r>
              <a:rPr lang="en-GB"/>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30" indent="0" algn="ctr">
              <a:buNone/>
              <a:defRPr>
                <a:solidFill>
                  <a:schemeClr val="tx1">
                    <a:tint val="75000"/>
                  </a:schemeClr>
                </a:solidFill>
              </a:defRPr>
            </a:lvl2pPr>
            <a:lvl3pPr marL="914265" indent="0" algn="ctr">
              <a:buNone/>
              <a:defRPr>
                <a:solidFill>
                  <a:schemeClr val="tx1">
                    <a:tint val="75000"/>
                  </a:schemeClr>
                </a:solidFill>
              </a:defRPr>
            </a:lvl3pPr>
            <a:lvl4pPr marL="1371396" indent="0" algn="ctr">
              <a:buNone/>
              <a:defRPr>
                <a:solidFill>
                  <a:schemeClr val="tx1">
                    <a:tint val="75000"/>
                  </a:schemeClr>
                </a:solidFill>
              </a:defRPr>
            </a:lvl4pPr>
            <a:lvl5pPr marL="1828529" indent="0" algn="ctr">
              <a:buNone/>
              <a:defRPr>
                <a:solidFill>
                  <a:schemeClr val="tx1">
                    <a:tint val="75000"/>
                  </a:schemeClr>
                </a:solidFill>
              </a:defRPr>
            </a:lvl5pPr>
            <a:lvl6pPr marL="2285658" indent="0" algn="ctr">
              <a:buNone/>
              <a:defRPr>
                <a:solidFill>
                  <a:schemeClr val="tx1">
                    <a:tint val="75000"/>
                  </a:schemeClr>
                </a:solidFill>
              </a:defRPr>
            </a:lvl6pPr>
            <a:lvl7pPr marL="2742788" indent="0" algn="ctr">
              <a:buNone/>
              <a:defRPr>
                <a:solidFill>
                  <a:schemeClr val="tx1">
                    <a:tint val="75000"/>
                  </a:schemeClr>
                </a:solidFill>
              </a:defRPr>
            </a:lvl7pPr>
            <a:lvl8pPr marL="3199920" indent="0" algn="ctr">
              <a:buNone/>
              <a:defRPr>
                <a:solidFill>
                  <a:schemeClr val="tx1">
                    <a:tint val="75000"/>
                  </a:schemeClr>
                </a:solidFill>
              </a:defRPr>
            </a:lvl8pPr>
            <a:lvl9pPr marL="3657052"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68654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95832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2299352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110134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30" indent="0">
              <a:buNone/>
              <a:defRPr sz="1800">
                <a:solidFill>
                  <a:schemeClr val="tx1">
                    <a:tint val="75000"/>
                  </a:schemeClr>
                </a:solidFill>
              </a:defRPr>
            </a:lvl2pPr>
            <a:lvl3pPr marL="914265" indent="0">
              <a:buNone/>
              <a:defRPr sz="1600">
                <a:solidFill>
                  <a:schemeClr val="tx1">
                    <a:tint val="75000"/>
                  </a:schemeClr>
                </a:solidFill>
              </a:defRPr>
            </a:lvl3pPr>
            <a:lvl4pPr marL="1371396" indent="0">
              <a:buNone/>
              <a:defRPr sz="1400">
                <a:solidFill>
                  <a:schemeClr val="tx1">
                    <a:tint val="75000"/>
                  </a:schemeClr>
                </a:solidFill>
              </a:defRPr>
            </a:lvl4pPr>
            <a:lvl5pPr marL="1828529" indent="0">
              <a:buNone/>
              <a:defRPr sz="1400">
                <a:solidFill>
                  <a:schemeClr val="tx1">
                    <a:tint val="75000"/>
                  </a:schemeClr>
                </a:solidFill>
              </a:defRPr>
            </a:lvl5pPr>
            <a:lvl6pPr marL="2285658" indent="0">
              <a:buNone/>
              <a:defRPr sz="1400">
                <a:solidFill>
                  <a:schemeClr val="tx1">
                    <a:tint val="75000"/>
                  </a:schemeClr>
                </a:solidFill>
              </a:defRPr>
            </a:lvl6pPr>
            <a:lvl7pPr marL="2742788" indent="0">
              <a:buNone/>
              <a:defRPr sz="1400">
                <a:solidFill>
                  <a:schemeClr val="tx1">
                    <a:tint val="75000"/>
                  </a:schemeClr>
                </a:solidFill>
              </a:defRPr>
            </a:lvl7pPr>
            <a:lvl8pPr marL="3199920" indent="0">
              <a:buNone/>
              <a:defRPr sz="1400">
                <a:solidFill>
                  <a:schemeClr val="tx1">
                    <a:tint val="75000"/>
                  </a:schemeClr>
                </a:solidFill>
              </a:defRPr>
            </a:lvl8pPr>
            <a:lvl9pPr marL="3657052"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4BD6453-1A85-1A4D-B004-9839DC75E01A}"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6216407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4BD6453-1A85-1A4D-B004-9839DC75E01A}" type="datetimeFigureOut">
              <a:rPr lang="en-US" smtClean="0"/>
              <a:t>3/16/21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326843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4BD6453-1A85-1A4D-B004-9839DC75E01A}" type="datetimeFigureOut">
              <a:rPr lang="en-US" smtClean="0"/>
              <a:t>3/16/21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291332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4BD6453-1A85-1A4D-B004-9839DC75E01A}" type="datetimeFigureOut">
              <a:rPr lang="en-US" smtClean="0"/>
              <a:t>3/16/21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55594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D6453-1A85-1A4D-B004-9839DC75E01A}" type="datetimeFigureOut">
              <a:rPr lang="en-US" smtClean="0"/>
              <a:t>3/16/21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49414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94"/>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3/16/21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61605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30" indent="0">
              <a:buNone/>
              <a:defRPr sz="2800"/>
            </a:lvl2pPr>
            <a:lvl3pPr marL="914265" indent="0">
              <a:buNone/>
              <a:defRPr sz="2400"/>
            </a:lvl3pPr>
            <a:lvl4pPr marL="1371396" indent="0">
              <a:buNone/>
              <a:defRPr sz="2000"/>
            </a:lvl4pPr>
            <a:lvl5pPr marL="1828529" indent="0">
              <a:buNone/>
              <a:defRPr sz="2000"/>
            </a:lvl5pPr>
            <a:lvl6pPr marL="2285658" indent="0">
              <a:buNone/>
              <a:defRPr sz="2000"/>
            </a:lvl6pPr>
            <a:lvl7pPr marL="2742788" indent="0">
              <a:buNone/>
              <a:defRPr sz="2000"/>
            </a:lvl7pPr>
            <a:lvl8pPr marL="3199920" indent="0">
              <a:buNone/>
              <a:defRPr sz="2000"/>
            </a:lvl8pPr>
            <a:lvl9pPr marL="3657052" indent="0">
              <a:buNone/>
              <a:defRPr sz="2000"/>
            </a:lvl9pPr>
          </a:lstStyle>
          <a:p>
            <a:endParaRPr lang="en-US"/>
          </a:p>
        </p:txBody>
      </p:sp>
      <p:sp>
        <p:nvSpPr>
          <p:cNvPr id="4" name="Text Placeholder 3"/>
          <p:cNvSpPr>
            <a:spLocks noGrp="1"/>
          </p:cNvSpPr>
          <p:nvPr>
            <p:ph type="body" sz="half" idx="2"/>
          </p:nvPr>
        </p:nvSpPr>
        <p:spPr>
          <a:xfrm>
            <a:off x="1792288" y="4025509"/>
            <a:ext cx="5486400" cy="60364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3/16/21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61286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3.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28" tIns="45714" rIns="91428" bIns="45714"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28" tIns="45714" rIns="91428" bIns="45714"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54BD6453-1A85-1A4D-B004-9839DC75E01A}" type="datetimeFigureOut">
              <a:rPr lang="en-US" smtClean="0"/>
              <a:t>3/16/21</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B52017E4-CAA1-6342-8DB7-B4706FE90AFC}" type="slidenum">
              <a:rPr lang="en-US" smtClean="0"/>
              <a:t>‹#›</a:t>
            </a:fld>
            <a:endParaRPr lang="en-US"/>
          </a:p>
        </p:txBody>
      </p:sp>
    </p:spTree>
    <p:extLst>
      <p:ext uri="{BB962C8B-B14F-4D97-AF65-F5344CB8AC3E}">
        <p14:creationId xmlns:p14="http://schemas.microsoft.com/office/powerpoint/2010/main" val="101135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30" rtl="0" eaLnBrk="1" latinLnBrk="0" hangingPunct="1">
        <a:spcBef>
          <a:spcPct val="0"/>
        </a:spcBef>
        <a:buNone/>
        <a:defRPr sz="4400" kern="1200">
          <a:solidFill>
            <a:schemeClr val="tx1"/>
          </a:solidFill>
          <a:latin typeface="+mj-lt"/>
          <a:ea typeface="+mj-ea"/>
          <a:cs typeface="+mj-cs"/>
        </a:defRPr>
      </a:lvl1pPr>
    </p:titleStyle>
    <p:bodyStyle>
      <a:lvl1pPr marL="342848" indent="-342848" algn="l" defTabSz="457130" rtl="0" eaLnBrk="1" latinLnBrk="0" hangingPunct="1">
        <a:spcBef>
          <a:spcPct val="20000"/>
        </a:spcBef>
        <a:buFont typeface="Arial"/>
        <a:buChar char="•"/>
        <a:defRPr sz="3200" kern="1200">
          <a:solidFill>
            <a:schemeClr val="tx1"/>
          </a:solidFill>
          <a:latin typeface="+mn-lt"/>
          <a:ea typeface="+mn-ea"/>
          <a:cs typeface="+mn-cs"/>
        </a:defRPr>
      </a:lvl1pPr>
      <a:lvl2pPr marL="742841" indent="-285708" algn="l" defTabSz="457130" rtl="0" eaLnBrk="1" latinLnBrk="0" hangingPunct="1">
        <a:spcBef>
          <a:spcPct val="20000"/>
        </a:spcBef>
        <a:buFont typeface="Arial"/>
        <a:buChar char="–"/>
        <a:defRPr sz="2800" kern="1200">
          <a:solidFill>
            <a:schemeClr val="tx1"/>
          </a:solidFill>
          <a:latin typeface="+mn-lt"/>
          <a:ea typeface="+mn-ea"/>
          <a:cs typeface="+mn-cs"/>
        </a:defRPr>
      </a:lvl2pPr>
      <a:lvl3pPr marL="1142830" indent="-228564" algn="l" defTabSz="457130" rtl="0" eaLnBrk="1" latinLnBrk="0" hangingPunct="1">
        <a:spcBef>
          <a:spcPct val="20000"/>
        </a:spcBef>
        <a:buFont typeface="Arial"/>
        <a:buChar char="•"/>
        <a:defRPr sz="2400" kern="1200">
          <a:solidFill>
            <a:schemeClr val="tx1"/>
          </a:solidFill>
          <a:latin typeface="+mn-lt"/>
          <a:ea typeface="+mn-ea"/>
          <a:cs typeface="+mn-cs"/>
        </a:defRPr>
      </a:lvl3pPr>
      <a:lvl4pPr marL="1599960" indent="-228564" algn="l" defTabSz="457130" rtl="0" eaLnBrk="1" latinLnBrk="0" hangingPunct="1">
        <a:spcBef>
          <a:spcPct val="20000"/>
        </a:spcBef>
        <a:buFont typeface="Arial"/>
        <a:buChar char="–"/>
        <a:defRPr sz="2000" kern="1200">
          <a:solidFill>
            <a:schemeClr val="tx1"/>
          </a:solidFill>
          <a:latin typeface="+mn-lt"/>
          <a:ea typeface="+mn-ea"/>
          <a:cs typeface="+mn-cs"/>
        </a:defRPr>
      </a:lvl4pPr>
      <a:lvl5pPr marL="2057093" indent="-228564" algn="l" defTabSz="457130" rtl="0" eaLnBrk="1" latinLnBrk="0" hangingPunct="1">
        <a:spcBef>
          <a:spcPct val="20000"/>
        </a:spcBef>
        <a:buFont typeface="Arial"/>
        <a:buChar char="»"/>
        <a:defRPr sz="2000" kern="1200">
          <a:solidFill>
            <a:schemeClr val="tx1"/>
          </a:solidFill>
          <a:latin typeface="+mn-lt"/>
          <a:ea typeface="+mn-ea"/>
          <a:cs typeface="+mn-cs"/>
        </a:defRPr>
      </a:lvl5pPr>
      <a:lvl6pPr marL="2514222" indent="-228564" algn="l" defTabSz="457130" rtl="0" eaLnBrk="1" latinLnBrk="0" hangingPunct="1">
        <a:spcBef>
          <a:spcPct val="20000"/>
        </a:spcBef>
        <a:buFont typeface="Arial"/>
        <a:buChar char="•"/>
        <a:defRPr sz="2000" kern="1200">
          <a:solidFill>
            <a:schemeClr val="tx1"/>
          </a:solidFill>
          <a:latin typeface="+mn-lt"/>
          <a:ea typeface="+mn-ea"/>
          <a:cs typeface="+mn-cs"/>
        </a:defRPr>
      </a:lvl6pPr>
      <a:lvl7pPr marL="2971356" indent="-228564" algn="l" defTabSz="457130" rtl="0" eaLnBrk="1" latinLnBrk="0" hangingPunct="1">
        <a:spcBef>
          <a:spcPct val="20000"/>
        </a:spcBef>
        <a:buFont typeface="Arial"/>
        <a:buChar char="•"/>
        <a:defRPr sz="2000" kern="1200">
          <a:solidFill>
            <a:schemeClr val="tx1"/>
          </a:solidFill>
          <a:latin typeface="+mn-lt"/>
          <a:ea typeface="+mn-ea"/>
          <a:cs typeface="+mn-cs"/>
        </a:defRPr>
      </a:lvl7pPr>
      <a:lvl8pPr marL="3428487" indent="-228564" algn="l" defTabSz="457130" rtl="0" eaLnBrk="1" latinLnBrk="0" hangingPunct="1">
        <a:spcBef>
          <a:spcPct val="20000"/>
        </a:spcBef>
        <a:buFont typeface="Arial"/>
        <a:buChar char="•"/>
        <a:defRPr sz="2000" kern="1200">
          <a:solidFill>
            <a:schemeClr val="tx1"/>
          </a:solidFill>
          <a:latin typeface="+mn-lt"/>
          <a:ea typeface="+mn-ea"/>
          <a:cs typeface="+mn-cs"/>
        </a:defRPr>
      </a:lvl8pPr>
      <a:lvl9pPr marL="3885618" indent="-228564" algn="l" defTabSz="45713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27.png"/><Relationship Id="rId4" Type="http://schemas.openxmlformats.org/officeDocument/2006/relationships/customXml" Target="../ink/ink1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jlh.mcgill.ca/publications/volume-111/why-canadas-medical-assistance-in-dying-legislation-should-be-charter-compliant-and-what-it-may-help-to-avoid/" TargetMode="External"/><Relationship Id="rId2" Type="http://schemas.openxmlformats.org/officeDocument/2006/relationships/hyperlink" Target="https://www.canada.ca/en/health-canada/services/medical-assistance-dying-annual-report-2019.html#chart3.1"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4.png"/><Relationship Id="rId4" Type="http://schemas.openxmlformats.org/officeDocument/2006/relationships/hyperlink" Target="https://policyoptions.irpp.org/magazines/february-2021/how-bill-c7-will-sacrifice-the-medical-professions-standard-of-car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customXml" Target="../ink/ink2.xml"/><Relationship Id="rId13" Type="http://schemas.openxmlformats.org/officeDocument/2006/relationships/image" Target="../media/image19.png"/><Relationship Id="rId18" Type="http://schemas.openxmlformats.org/officeDocument/2006/relationships/customXml" Target="../ink/ink7.xml"/><Relationship Id="rId26" Type="http://schemas.openxmlformats.org/officeDocument/2006/relationships/customXml" Target="../ink/ink11.xml"/><Relationship Id="rId3" Type="http://schemas.openxmlformats.org/officeDocument/2006/relationships/notesSlide" Target="../notesSlides/notesSlide3.xml"/><Relationship Id="rId21" Type="http://schemas.openxmlformats.org/officeDocument/2006/relationships/image" Target="../media/image23.png"/><Relationship Id="rId7" Type="http://schemas.openxmlformats.org/officeDocument/2006/relationships/image" Target="../media/image16.png"/><Relationship Id="rId12" Type="http://schemas.openxmlformats.org/officeDocument/2006/relationships/customXml" Target="../ink/ink4.xml"/><Relationship Id="rId17" Type="http://schemas.openxmlformats.org/officeDocument/2006/relationships/image" Target="../media/image21.png"/><Relationship Id="rId25" Type="http://schemas.openxmlformats.org/officeDocument/2006/relationships/image" Target="../media/image25.png"/><Relationship Id="rId2" Type="http://schemas.openxmlformats.org/officeDocument/2006/relationships/slideLayout" Target="../slideLayouts/slideLayout2.xml"/><Relationship Id="rId16" Type="http://schemas.openxmlformats.org/officeDocument/2006/relationships/customXml" Target="../ink/ink6.xml"/><Relationship Id="rId20" Type="http://schemas.openxmlformats.org/officeDocument/2006/relationships/customXml" Target="../ink/ink8.xml"/><Relationship Id="rId1" Type="http://schemas.openxmlformats.org/officeDocument/2006/relationships/themeOverride" Target="../theme/themeOverride1.xml"/><Relationship Id="rId6" Type="http://schemas.openxmlformats.org/officeDocument/2006/relationships/customXml" Target="../ink/ink1.xml"/><Relationship Id="rId11" Type="http://schemas.openxmlformats.org/officeDocument/2006/relationships/image" Target="../media/image18.png"/><Relationship Id="rId24" Type="http://schemas.openxmlformats.org/officeDocument/2006/relationships/customXml" Target="../ink/ink10.xml"/><Relationship Id="rId5" Type="http://schemas.openxmlformats.org/officeDocument/2006/relationships/image" Target="../media/image15.png"/><Relationship Id="rId15" Type="http://schemas.openxmlformats.org/officeDocument/2006/relationships/image" Target="../media/image20.png"/><Relationship Id="rId23" Type="http://schemas.openxmlformats.org/officeDocument/2006/relationships/image" Target="../media/image24.png"/><Relationship Id="rId28" Type="http://schemas.openxmlformats.org/officeDocument/2006/relationships/customXml" Target="../ink/ink12.xml"/><Relationship Id="rId10" Type="http://schemas.openxmlformats.org/officeDocument/2006/relationships/customXml" Target="../ink/ink3.xml"/><Relationship Id="rId19" Type="http://schemas.openxmlformats.org/officeDocument/2006/relationships/image" Target="../media/image22.png"/><Relationship Id="rId4" Type="http://schemas.openxmlformats.org/officeDocument/2006/relationships/image" Target="../media/image14.png"/><Relationship Id="rId9" Type="http://schemas.openxmlformats.org/officeDocument/2006/relationships/image" Target="../media/image17.png"/><Relationship Id="rId14" Type="http://schemas.openxmlformats.org/officeDocument/2006/relationships/customXml" Target="../ink/ink5.xml"/><Relationship Id="rId22" Type="http://schemas.openxmlformats.org/officeDocument/2006/relationships/customXml" Target="../ink/ink9.xml"/><Relationship Id="rId27"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0282" y="877430"/>
            <a:ext cx="8083435" cy="1102519"/>
          </a:xfrm>
        </p:spPr>
        <p:txBody>
          <a:bodyPr>
            <a:noAutofit/>
          </a:bodyPr>
          <a:lstStyle/>
          <a:p>
            <a:r>
              <a:rPr lang="en-US" altLang="en-US" sz="4000" dirty="0">
                <a:ea typeface="ＭＳ Ｐゴシック" panose="020B0600070205080204" pitchFamily="34" charset="-128"/>
              </a:rPr>
              <a:t>Canada’s Path Towards Broad Access  to Medical Assistance in Dying (MAID)</a:t>
            </a:r>
            <a:br>
              <a:rPr lang="en-GB" sz="4000" dirty="0">
                <a:latin typeface="Calibri (Headings)"/>
                <a:cs typeface="Calibri (Headings)"/>
              </a:rPr>
            </a:br>
            <a:endParaRPr lang="en-US" sz="4000" dirty="0">
              <a:latin typeface="Calibri (Headings)"/>
              <a:cs typeface="Calibri (Headings)"/>
            </a:endParaRPr>
          </a:p>
        </p:txBody>
      </p:sp>
      <p:sp>
        <p:nvSpPr>
          <p:cNvPr id="4" name="Title 1"/>
          <p:cNvSpPr txBox="1">
            <a:spLocks/>
          </p:cNvSpPr>
          <p:nvPr/>
        </p:nvSpPr>
        <p:spPr>
          <a:xfrm>
            <a:off x="736834" y="1979949"/>
            <a:ext cx="8083435" cy="1102519"/>
          </a:xfrm>
          <a:prstGeom prst="rect">
            <a:avLst/>
          </a:prstGeom>
        </p:spPr>
        <p:txBody>
          <a:bodyPr vert="horz" lIns="91428" tIns="45714" rIns="91428" bIns="45714" rtlCol="0" anchor="ctr">
            <a:noAutofit/>
          </a:bodyPr>
          <a:lstStyle>
            <a:lvl1pPr algn="ctr" defTabSz="457130" rtl="0" eaLnBrk="1" latinLnBrk="0" hangingPunct="1">
              <a:spcBef>
                <a:spcPct val="0"/>
              </a:spcBef>
              <a:buNone/>
              <a:defRPr sz="4400" kern="1200">
                <a:solidFill>
                  <a:schemeClr val="tx1"/>
                </a:solidFill>
                <a:latin typeface="+mj-lt"/>
                <a:ea typeface="+mj-ea"/>
                <a:cs typeface="+mj-cs"/>
              </a:defRPr>
            </a:lvl1pPr>
          </a:lstStyle>
          <a:p>
            <a:endParaRPr lang="en-GB" sz="2400" dirty="0">
              <a:latin typeface="Calibri (Headings)"/>
              <a:cs typeface="Calibri (Headings)"/>
            </a:endParaRPr>
          </a:p>
          <a:p>
            <a:endParaRPr lang="en-GB" sz="2400" dirty="0">
              <a:latin typeface="Calibri (Headings)"/>
              <a:cs typeface="Calibri (Headings)"/>
            </a:endParaRPr>
          </a:p>
          <a:p>
            <a:r>
              <a:rPr lang="en-GB" sz="2400" dirty="0" err="1">
                <a:latin typeface="Calibri (Headings)"/>
                <a:cs typeface="Calibri (Headings)"/>
              </a:rPr>
              <a:t>Trudo</a:t>
            </a:r>
            <a:r>
              <a:rPr lang="en-GB" sz="2400" dirty="0">
                <a:latin typeface="Calibri (Headings)"/>
                <a:cs typeface="Calibri (Headings)"/>
              </a:rPr>
              <a:t> </a:t>
            </a:r>
            <a:r>
              <a:rPr lang="en-GB" sz="2400" dirty="0" err="1">
                <a:latin typeface="Calibri (Headings)"/>
                <a:cs typeface="Calibri (Headings)"/>
              </a:rPr>
              <a:t>Lemmens</a:t>
            </a:r>
            <a:r>
              <a:rPr lang="en-GB" sz="2400" dirty="0">
                <a:latin typeface="Calibri (Headings)"/>
                <a:cs typeface="Calibri (Headings)"/>
              </a:rPr>
              <a:t>, </a:t>
            </a:r>
            <a:r>
              <a:rPr lang="en-US" sz="2400" dirty="0"/>
              <a:t>Professor &amp; Scholl Chair in Health Law &amp; Policy Faculty of Law &amp; Dalla Lana School of Public Health </a:t>
            </a:r>
          </a:p>
          <a:p>
            <a:r>
              <a:rPr lang="en-US" sz="2400" dirty="0"/>
              <a:t>University of Toronto</a:t>
            </a:r>
          </a:p>
          <a:p>
            <a:pPr algn="l"/>
            <a:endParaRPr lang="en-US" sz="2400" dirty="0">
              <a:latin typeface="Calibri (Headings)"/>
              <a:cs typeface="Calibri (Headings)"/>
            </a:endParaRPr>
          </a:p>
        </p:txBody>
      </p:sp>
      <p:grpSp>
        <p:nvGrpSpPr>
          <p:cNvPr id="8" name="Group 7"/>
          <p:cNvGrpSpPr/>
          <p:nvPr/>
        </p:nvGrpSpPr>
        <p:grpSpPr>
          <a:xfrm>
            <a:off x="6800194" y="4277710"/>
            <a:ext cx="2427890" cy="746160"/>
            <a:chOff x="736834" y="3361839"/>
            <a:chExt cx="2659117" cy="1384995"/>
          </a:xfrm>
        </p:grpSpPr>
        <p:sp>
          <p:nvSpPr>
            <p:cNvPr id="6" name="Rounded Rectangle 5"/>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pic>
        <p:nvPicPr>
          <p:cNvPr id="12" name="Picture 11" descr="Text, whiteboard&#10;&#10;Description automatically generated">
            <a:extLst>
              <a:ext uri="{FF2B5EF4-FFF2-40B4-BE49-F238E27FC236}">
                <a16:creationId xmlns:a16="http://schemas.microsoft.com/office/drawing/2014/main" id="{63164138-4520-8048-A4BD-57FE58DEF830}"/>
              </a:ext>
            </a:extLst>
          </p:cNvPr>
          <p:cNvPicPr>
            <a:picLocks noChangeAspect="1"/>
          </p:cNvPicPr>
          <p:nvPr/>
        </p:nvPicPr>
        <p:blipFill>
          <a:blip r:embed="rId3"/>
          <a:stretch>
            <a:fillRect/>
          </a:stretch>
        </p:blipFill>
        <p:spPr>
          <a:xfrm>
            <a:off x="0" y="4202575"/>
            <a:ext cx="4140200" cy="952500"/>
          </a:xfrm>
          <a:prstGeom prst="rect">
            <a:avLst/>
          </a:prstGeom>
        </p:spPr>
      </p:pic>
    </p:spTree>
    <p:extLst>
      <p:ext uri="{BB962C8B-B14F-4D97-AF65-F5344CB8AC3E}">
        <p14:creationId xmlns:p14="http://schemas.microsoft.com/office/powerpoint/2010/main" val="380161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FD20A-5EAB-2244-BD0D-AD4CBD0E3F53}"/>
              </a:ext>
            </a:extLst>
          </p:cNvPr>
          <p:cNvSpPr>
            <a:spLocks noGrp="1"/>
          </p:cNvSpPr>
          <p:nvPr>
            <p:ph type="title"/>
          </p:nvPr>
        </p:nvSpPr>
        <p:spPr/>
        <p:txBody>
          <a:bodyPr>
            <a:normAutofit/>
          </a:bodyPr>
          <a:lstStyle/>
          <a:p>
            <a:r>
              <a:rPr lang="en-US" dirty="0"/>
              <a:t>Palliative Care &amp; Disability Supports</a:t>
            </a:r>
          </a:p>
        </p:txBody>
      </p:sp>
      <p:sp>
        <p:nvSpPr>
          <p:cNvPr id="4" name="Text Placeholder 3">
            <a:extLst>
              <a:ext uri="{FF2B5EF4-FFF2-40B4-BE49-F238E27FC236}">
                <a16:creationId xmlns:a16="http://schemas.microsoft.com/office/drawing/2014/main" id="{D270A3D2-45FA-6F4C-B80C-F9485FF402DF}"/>
              </a:ext>
            </a:extLst>
          </p:cNvPr>
          <p:cNvSpPr>
            <a:spLocks noGrp="1"/>
          </p:cNvSpPr>
          <p:nvPr>
            <p:ph type="body" sz="quarter" idx="12"/>
          </p:nvPr>
        </p:nvSpPr>
        <p:spPr/>
        <p:txBody>
          <a:bodyPr/>
          <a:lstStyle/>
          <a:p>
            <a:r>
              <a:rPr lang="en-US" dirty="0"/>
              <a:t>Health Canada Data: “82.1 % received palliative care”; “89.8% disability support services”</a:t>
            </a:r>
          </a:p>
          <a:p>
            <a:pPr lvl="1"/>
            <a:r>
              <a:rPr lang="en-US" dirty="0">
                <a:highlight>
                  <a:srgbClr val="FFFF00"/>
                </a:highlight>
              </a:rPr>
              <a:t>Self-reported data </a:t>
            </a:r>
            <a:r>
              <a:rPr lang="en-US" dirty="0"/>
              <a:t>by providers</a:t>
            </a:r>
          </a:p>
          <a:p>
            <a:pPr lvl="1"/>
            <a:r>
              <a:rPr lang="en-US" dirty="0"/>
              <a:t>No detailed information exactly when, why, how, quality of palliate care</a:t>
            </a:r>
          </a:p>
          <a:p>
            <a:pPr lvl="1"/>
            <a:r>
              <a:rPr lang="en-US" dirty="0"/>
              <a:t>STILL: Palliative Care: 19% &lt; 2 weeks =  </a:t>
            </a:r>
            <a:r>
              <a:rPr lang="en-US" dirty="0">
                <a:highlight>
                  <a:srgbClr val="FFFF00"/>
                </a:highlight>
              </a:rPr>
              <a:t>questions about timely, quality palliative care</a:t>
            </a:r>
            <a:r>
              <a:rPr lang="en-US" dirty="0"/>
              <a:t> </a:t>
            </a:r>
          </a:p>
          <a:p>
            <a:r>
              <a:rPr lang="en-US" dirty="0"/>
              <a:t>Competing independent studies on access palliative care</a:t>
            </a:r>
          </a:p>
          <a:p>
            <a:pPr lvl="1"/>
            <a:r>
              <a:rPr lang="en-US" sz="1800" dirty="0" err="1"/>
              <a:t>Downar</a:t>
            </a:r>
            <a:r>
              <a:rPr lang="en-US" sz="1800" dirty="0"/>
              <a:t> et al, CMAJ 2020: 77% palliative care; higher income category; no concerns</a:t>
            </a:r>
          </a:p>
          <a:p>
            <a:pPr lvl="1"/>
            <a:r>
              <a:rPr lang="en-US" sz="1800" dirty="0"/>
              <a:t>Munroe et al. Can Fam Phys 2020: </a:t>
            </a:r>
          </a:p>
          <a:p>
            <a:pPr lvl="2"/>
            <a:r>
              <a:rPr lang="en-CA" sz="1800" dirty="0"/>
              <a:t>“gap in the provision of palliative care among the patients who requested MAID.”</a:t>
            </a:r>
          </a:p>
          <a:p>
            <a:pPr lvl="2"/>
            <a:r>
              <a:rPr lang="en-CA" sz="1800" dirty="0"/>
              <a:t>“</a:t>
            </a:r>
            <a:r>
              <a:rPr lang="en-CA" sz="1800" dirty="0">
                <a:highlight>
                  <a:srgbClr val="FFFF00"/>
                </a:highlight>
              </a:rPr>
              <a:t>39.3% no previous palliative care involvement”</a:t>
            </a:r>
            <a:endParaRPr lang="en-US" dirty="0">
              <a:highlight>
                <a:srgbClr val="FFFF00"/>
              </a:highlight>
            </a:endParaRPr>
          </a:p>
          <a:p>
            <a:r>
              <a:rPr lang="en-US" dirty="0"/>
              <a:t>Anecdotal Reports of People already requesting access to MAID for economic hardship, isolation during pandemic</a:t>
            </a:r>
          </a:p>
          <a:p>
            <a:endParaRPr lang="en-US" dirty="0"/>
          </a:p>
        </p:txBody>
      </p:sp>
      <p:pic>
        <p:nvPicPr>
          <p:cNvPr id="23" name="Picture 22" descr="Text&#10;&#10;Description automatically generated">
            <a:extLst>
              <a:ext uri="{FF2B5EF4-FFF2-40B4-BE49-F238E27FC236}">
                <a16:creationId xmlns:a16="http://schemas.microsoft.com/office/drawing/2014/main" id="{1A646127-F1EE-E74C-A65D-2DADC39CB4AE}"/>
              </a:ext>
            </a:extLst>
          </p:cNvPr>
          <p:cNvPicPr>
            <a:picLocks noChangeAspect="1"/>
          </p:cNvPicPr>
          <p:nvPr/>
        </p:nvPicPr>
        <p:blipFill>
          <a:blip r:embed="rId3"/>
          <a:stretch>
            <a:fillRect/>
          </a:stretch>
        </p:blipFill>
        <p:spPr>
          <a:xfrm>
            <a:off x="6819900" y="4108157"/>
            <a:ext cx="2324100" cy="1028700"/>
          </a:xfrm>
          <a:prstGeom prst="rect">
            <a:avLst/>
          </a:prstGeom>
        </p:spPr>
      </p:pic>
      <mc:AlternateContent xmlns:mc="http://schemas.openxmlformats.org/markup-compatibility/2006" xmlns:p14="http://schemas.microsoft.com/office/powerpoint/2010/main">
        <mc:Choice Requires="p14">
          <p:contentPart p14:bwMode="auto" r:id="rId4">
            <p14:nvContentPartPr>
              <p14:cNvPr id="26" name="Ink 25">
                <a:extLst>
                  <a:ext uri="{FF2B5EF4-FFF2-40B4-BE49-F238E27FC236}">
                    <a16:creationId xmlns:a16="http://schemas.microsoft.com/office/drawing/2014/main" id="{92190DD8-C35F-5841-872D-ED526C9C2435}"/>
                  </a:ext>
                </a:extLst>
              </p14:cNvPr>
              <p14:cNvContentPartPr/>
              <p14:nvPr/>
            </p14:nvContentPartPr>
            <p14:xfrm>
              <a:off x="5100439" y="3134648"/>
              <a:ext cx="333360" cy="16560"/>
            </p14:xfrm>
          </p:contentPart>
        </mc:Choice>
        <mc:Fallback xmlns="">
          <p:pic>
            <p:nvPicPr>
              <p:cNvPr id="26" name="Ink 25">
                <a:extLst>
                  <a:ext uri="{FF2B5EF4-FFF2-40B4-BE49-F238E27FC236}">
                    <a16:creationId xmlns:a16="http://schemas.microsoft.com/office/drawing/2014/main" id="{92190DD8-C35F-5841-872D-ED526C9C2435}"/>
                  </a:ext>
                </a:extLst>
              </p:cNvPr>
              <p:cNvPicPr/>
              <p:nvPr/>
            </p:nvPicPr>
            <p:blipFill>
              <a:blip r:embed="rId5"/>
              <a:stretch>
                <a:fillRect/>
              </a:stretch>
            </p:blipFill>
            <p:spPr>
              <a:xfrm>
                <a:off x="5092879" y="3127088"/>
                <a:ext cx="348480" cy="31680"/>
              </a:xfrm>
              <a:prstGeom prst="rect">
                <a:avLst/>
              </a:prstGeom>
            </p:spPr>
          </p:pic>
        </mc:Fallback>
      </mc:AlternateContent>
    </p:spTree>
    <p:extLst>
      <p:ext uri="{BB962C8B-B14F-4D97-AF65-F5344CB8AC3E}">
        <p14:creationId xmlns:p14="http://schemas.microsoft.com/office/powerpoint/2010/main" val="250939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0A60-C1AA-ED43-8574-65403780F4F3}"/>
              </a:ext>
            </a:extLst>
          </p:cNvPr>
          <p:cNvSpPr>
            <a:spLocks noGrp="1"/>
          </p:cNvSpPr>
          <p:nvPr>
            <p:ph type="title"/>
          </p:nvPr>
        </p:nvSpPr>
        <p:spPr>
          <a:xfrm>
            <a:off x="457199" y="-96154"/>
            <a:ext cx="8229600" cy="857250"/>
          </a:xfrm>
        </p:spPr>
        <p:txBody>
          <a:bodyPr/>
          <a:lstStyle/>
          <a:p>
            <a:r>
              <a:rPr lang="en-US" dirty="0"/>
              <a:t>Conclusion Canada</a:t>
            </a:r>
          </a:p>
        </p:txBody>
      </p:sp>
      <p:sp>
        <p:nvSpPr>
          <p:cNvPr id="3" name="Content Placeholder 2">
            <a:extLst>
              <a:ext uri="{FF2B5EF4-FFF2-40B4-BE49-F238E27FC236}">
                <a16:creationId xmlns:a16="http://schemas.microsoft.com/office/drawing/2014/main" id="{126B536B-65D6-C545-992F-F5065105A5D7}"/>
              </a:ext>
            </a:extLst>
          </p:cNvPr>
          <p:cNvSpPr>
            <a:spLocks noGrp="1"/>
          </p:cNvSpPr>
          <p:nvPr>
            <p:ph idx="1"/>
          </p:nvPr>
        </p:nvSpPr>
        <p:spPr>
          <a:xfrm>
            <a:off x="214130" y="898531"/>
            <a:ext cx="7706299" cy="3541821"/>
          </a:xfrm>
        </p:spPr>
        <p:txBody>
          <a:bodyPr>
            <a:noAutofit/>
          </a:bodyPr>
          <a:lstStyle/>
          <a:p>
            <a:r>
              <a:rPr lang="en-US" sz="2400" dirty="0"/>
              <a:t>Safeguards (inc. Broad Access criteria RFD)</a:t>
            </a:r>
          </a:p>
          <a:p>
            <a:r>
              <a:rPr lang="en-US" sz="2400" dirty="0"/>
              <a:t>Expansion MAID outside end-of-life context: “Rights Rhetoric”,  media reports, court cases: many </a:t>
            </a:r>
            <a:r>
              <a:rPr lang="en-US" sz="2400" i="1" dirty="0"/>
              <a:t>more </a:t>
            </a:r>
            <a:r>
              <a:rPr lang="en-US" sz="2400" dirty="0"/>
              <a:t>will have access to MAID w New Bill: impact disabled persons</a:t>
            </a:r>
          </a:p>
          <a:p>
            <a:r>
              <a:rPr lang="en-US" sz="2400" dirty="0"/>
              <a:t>Social determinants health and limits health care &amp; disability supports appear to contribute to MAID requests</a:t>
            </a:r>
          </a:p>
          <a:p>
            <a:r>
              <a:rPr lang="en-US" sz="2400" dirty="0"/>
              <a:t>Limits of Data</a:t>
            </a:r>
          </a:p>
          <a:p>
            <a:endParaRPr lang="en-US" sz="2400" dirty="0"/>
          </a:p>
        </p:txBody>
      </p:sp>
      <p:pic>
        <p:nvPicPr>
          <p:cNvPr id="5" name="Picture 4" descr="Text&#10;&#10;Description automatically generated">
            <a:extLst>
              <a:ext uri="{FF2B5EF4-FFF2-40B4-BE49-F238E27FC236}">
                <a16:creationId xmlns:a16="http://schemas.microsoft.com/office/drawing/2014/main" id="{55E46183-92B8-F14E-84AB-B40AF9D22B93}"/>
              </a:ext>
            </a:extLst>
          </p:cNvPr>
          <p:cNvPicPr>
            <a:picLocks noChangeAspect="1"/>
          </p:cNvPicPr>
          <p:nvPr/>
        </p:nvPicPr>
        <p:blipFill>
          <a:blip r:embed="rId2"/>
          <a:stretch>
            <a:fillRect/>
          </a:stretch>
        </p:blipFill>
        <p:spPr>
          <a:xfrm>
            <a:off x="7060557" y="4221320"/>
            <a:ext cx="2083443" cy="922179"/>
          </a:xfrm>
          <a:prstGeom prst="rect">
            <a:avLst/>
          </a:prstGeom>
        </p:spPr>
      </p:pic>
    </p:spTree>
    <p:extLst>
      <p:ext uri="{BB962C8B-B14F-4D97-AF65-F5344CB8AC3E}">
        <p14:creationId xmlns:p14="http://schemas.microsoft.com/office/powerpoint/2010/main" val="197413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30D27-1CCA-3444-A1EF-791082E7EF4F}"/>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5875295C-B8FC-0741-A7BD-D7729E61E3C7}"/>
              </a:ext>
            </a:extLst>
          </p:cNvPr>
          <p:cNvSpPr>
            <a:spLocks noGrp="1"/>
          </p:cNvSpPr>
          <p:nvPr>
            <p:ph idx="1"/>
          </p:nvPr>
        </p:nvSpPr>
        <p:spPr>
          <a:xfrm>
            <a:off x="457200" y="1063229"/>
            <a:ext cx="8229600" cy="3394472"/>
          </a:xfrm>
        </p:spPr>
        <p:txBody>
          <a:bodyPr/>
          <a:lstStyle/>
          <a:p>
            <a:r>
              <a:rPr lang="en-US" sz="1600" dirty="0"/>
              <a:t>Health Canada, First Annual Report on Medical Assistance in Dying in Canada (2020): </a:t>
            </a:r>
            <a:r>
              <a:rPr lang="en-US" sz="1600" dirty="0">
                <a:hlinkClick r:id="rId2"/>
              </a:rPr>
              <a:t>https://www.canada.ca/en/health-canada/services/medical-assistance-dying-annual-report-2019.html#chart3.1</a:t>
            </a:r>
            <a:endParaRPr lang="en-US" sz="1600" dirty="0"/>
          </a:p>
          <a:p>
            <a:r>
              <a:rPr lang="en-US" sz="1600" dirty="0" err="1"/>
              <a:t>Trudo</a:t>
            </a:r>
            <a:r>
              <a:rPr lang="en-US" sz="1600" dirty="0"/>
              <a:t> </a:t>
            </a:r>
            <a:r>
              <a:rPr lang="en-US" sz="1600" dirty="0" err="1"/>
              <a:t>Lemmens</a:t>
            </a:r>
            <a:r>
              <a:rPr lang="en-US" sz="1600" dirty="0"/>
              <a:t>, </a:t>
            </a:r>
            <a:r>
              <a:rPr lang="en-US" sz="1600" dirty="0" err="1"/>
              <a:t>Heeso</a:t>
            </a:r>
            <a:r>
              <a:rPr lang="en-US" sz="1600" dirty="0"/>
              <a:t> Kim, Elizabeth Kurz, “Why Canada’s Medical Assistance in Dying Law Should be C(h)</a:t>
            </a:r>
            <a:r>
              <a:rPr lang="en-US" sz="1600" dirty="0" err="1"/>
              <a:t>arter</a:t>
            </a:r>
            <a:r>
              <a:rPr lang="en-US" sz="1600" dirty="0"/>
              <a:t> Compliant and What it May Help to Avoid” (2017) 11(1) McGill Journal of Law &amp; Health S61-S148</a:t>
            </a:r>
            <a:r>
              <a:rPr lang="en-CA" sz="1600" dirty="0"/>
              <a:t>; online: </a:t>
            </a:r>
            <a:r>
              <a:rPr lang="en-CA" sz="1600" dirty="0">
                <a:hlinkClick r:id="rId3"/>
              </a:rPr>
              <a:t>https://mjlh.mcgill.ca/publications/volume-111/why-canadas-medical-assistance-in-dying-legislation-should-be-charter-compliant-and-what-it-may-help-to-avoid/</a:t>
            </a:r>
            <a:endParaRPr lang="en-CA" sz="1600" dirty="0"/>
          </a:p>
          <a:p>
            <a:r>
              <a:rPr lang="en-CA" sz="1600" dirty="0" err="1"/>
              <a:t>Trudo</a:t>
            </a:r>
            <a:r>
              <a:rPr lang="en-CA" sz="1600" dirty="0"/>
              <a:t> </a:t>
            </a:r>
            <a:r>
              <a:rPr lang="en-CA" sz="1600" dirty="0" err="1"/>
              <a:t>Lemmens</a:t>
            </a:r>
            <a:r>
              <a:rPr lang="en-CA" sz="1600" dirty="0"/>
              <a:t>, Mary Shariff &amp; Leonie </a:t>
            </a:r>
            <a:r>
              <a:rPr lang="en-CA" sz="1600" dirty="0" err="1"/>
              <a:t>Herx</a:t>
            </a:r>
            <a:r>
              <a:rPr lang="en-CA" sz="1600" dirty="0"/>
              <a:t>, ”How Bill C-7 will sacrifice the medical profession’s Standard of Care” (11 February 2021) </a:t>
            </a:r>
            <a:r>
              <a:rPr lang="en-CA" sz="1600" i="1" dirty="0"/>
              <a:t>Policy Options </a:t>
            </a:r>
            <a:r>
              <a:rPr lang="en-CA" sz="1600" i="1" dirty="0">
                <a:hlinkClick r:id="rId4"/>
              </a:rPr>
              <a:t>https://policyoptions.irpp.org/magazines/february-2021/how-bill-c7-will-sacrifice-the-medical-professions-standard-of-care/</a:t>
            </a:r>
            <a:endParaRPr lang="en-CA" sz="1600" i="1" dirty="0"/>
          </a:p>
          <a:p>
            <a:endParaRPr lang="en-CA" sz="1200" i="1" dirty="0"/>
          </a:p>
          <a:p>
            <a:endParaRPr lang="en-US" dirty="0"/>
          </a:p>
          <a:p>
            <a:endParaRPr lang="en-US" dirty="0"/>
          </a:p>
        </p:txBody>
      </p:sp>
      <p:pic>
        <p:nvPicPr>
          <p:cNvPr id="6" name="Picture 5" descr="Text&#10;&#10;Description automatically generated">
            <a:extLst>
              <a:ext uri="{FF2B5EF4-FFF2-40B4-BE49-F238E27FC236}">
                <a16:creationId xmlns:a16="http://schemas.microsoft.com/office/drawing/2014/main" id="{9FBF4887-D4F8-B84A-8519-FDB3655D33D5}"/>
              </a:ext>
            </a:extLst>
          </p:cNvPr>
          <p:cNvPicPr>
            <a:picLocks noChangeAspect="1"/>
          </p:cNvPicPr>
          <p:nvPr/>
        </p:nvPicPr>
        <p:blipFill>
          <a:blip r:embed="rId5"/>
          <a:stretch>
            <a:fillRect/>
          </a:stretch>
        </p:blipFill>
        <p:spPr>
          <a:xfrm>
            <a:off x="6819900" y="4075153"/>
            <a:ext cx="2324100" cy="1028700"/>
          </a:xfrm>
          <a:prstGeom prst="rect">
            <a:avLst/>
          </a:prstGeom>
        </p:spPr>
      </p:pic>
      <p:pic>
        <p:nvPicPr>
          <p:cNvPr id="10" name="Picture 9" descr="Text, whiteboard&#10;&#10;Description automatically generated">
            <a:extLst>
              <a:ext uri="{FF2B5EF4-FFF2-40B4-BE49-F238E27FC236}">
                <a16:creationId xmlns:a16="http://schemas.microsoft.com/office/drawing/2014/main" id="{86A1837C-431D-B649-B289-0F16BDAB4E5C}"/>
              </a:ext>
            </a:extLst>
          </p:cNvPr>
          <p:cNvPicPr>
            <a:picLocks noChangeAspect="1"/>
          </p:cNvPicPr>
          <p:nvPr/>
        </p:nvPicPr>
        <p:blipFill>
          <a:blip r:embed="rId6"/>
          <a:stretch>
            <a:fillRect/>
          </a:stretch>
        </p:blipFill>
        <p:spPr>
          <a:xfrm>
            <a:off x="0" y="4245201"/>
            <a:ext cx="3993266" cy="918696"/>
          </a:xfrm>
          <a:prstGeom prst="rect">
            <a:avLst/>
          </a:prstGeom>
        </p:spPr>
      </p:pic>
    </p:spTree>
    <p:extLst>
      <p:ext uri="{BB962C8B-B14F-4D97-AF65-F5344CB8AC3E}">
        <p14:creationId xmlns:p14="http://schemas.microsoft.com/office/powerpoint/2010/main" val="12603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6C78E-D87B-F442-9647-EEB02A5C7A29}"/>
              </a:ext>
            </a:extLst>
          </p:cNvPr>
          <p:cNvSpPr>
            <a:spLocks noGrp="1"/>
          </p:cNvSpPr>
          <p:nvPr>
            <p:ph type="title"/>
          </p:nvPr>
        </p:nvSpPr>
        <p:spPr>
          <a:xfrm>
            <a:off x="700227" y="-76786"/>
            <a:ext cx="7200900" cy="857250"/>
          </a:xfrm>
        </p:spPr>
        <p:txBody>
          <a:bodyPr>
            <a:normAutofit fontScale="90000"/>
          </a:bodyPr>
          <a:lstStyle/>
          <a:p>
            <a:r>
              <a:rPr lang="en-US" dirty="0"/>
              <a:t>Canada: Overview Developments</a:t>
            </a:r>
          </a:p>
        </p:txBody>
      </p:sp>
      <p:sp>
        <p:nvSpPr>
          <p:cNvPr id="3" name="Content Placeholder 2">
            <a:extLst>
              <a:ext uri="{FF2B5EF4-FFF2-40B4-BE49-F238E27FC236}">
                <a16:creationId xmlns:a16="http://schemas.microsoft.com/office/drawing/2014/main" id="{42135518-67A2-FB46-BCEC-EF113FC9B851}"/>
              </a:ext>
            </a:extLst>
          </p:cNvPr>
          <p:cNvSpPr>
            <a:spLocks noGrp="1"/>
          </p:cNvSpPr>
          <p:nvPr>
            <p:ph idx="1"/>
          </p:nvPr>
        </p:nvSpPr>
        <p:spPr>
          <a:xfrm>
            <a:off x="-1" y="780464"/>
            <a:ext cx="8443773" cy="3779961"/>
          </a:xfrm>
        </p:spPr>
        <p:txBody>
          <a:bodyPr>
            <a:normAutofit fontScale="92500" lnSpcReduction="10000"/>
          </a:bodyPr>
          <a:lstStyle/>
          <a:p>
            <a:r>
              <a:rPr lang="en-US" sz="3400" dirty="0"/>
              <a:t>Safeguards (including Broad Access Criteria)</a:t>
            </a:r>
          </a:p>
          <a:p>
            <a:r>
              <a:rPr lang="en-US" sz="3400" dirty="0"/>
              <a:t>Expansion outside end-of-life context: Rights Rhetoric &amp; court challenge</a:t>
            </a:r>
          </a:p>
          <a:p>
            <a:r>
              <a:rPr lang="en-US" sz="3400" dirty="0"/>
              <a:t>Reduction Safeguards in New Bill 2021</a:t>
            </a:r>
          </a:p>
          <a:p>
            <a:r>
              <a:rPr lang="en-US" sz="3400" dirty="0"/>
              <a:t>Data: sense of being burden, loneliness, inadequate palliative care/health care &amp; disability supports factors in some/many MAID requests</a:t>
            </a:r>
          </a:p>
        </p:txBody>
      </p:sp>
      <p:sp>
        <p:nvSpPr>
          <p:cNvPr id="4" name="Date Placeholder 3">
            <a:extLst>
              <a:ext uri="{FF2B5EF4-FFF2-40B4-BE49-F238E27FC236}">
                <a16:creationId xmlns:a16="http://schemas.microsoft.com/office/drawing/2014/main" id="{BF1C42AE-A202-C844-848C-62BB3CECF4A7}"/>
              </a:ext>
            </a:extLst>
          </p:cNvPr>
          <p:cNvSpPr>
            <a:spLocks noGrp="1"/>
          </p:cNvSpPr>
          <p:nvPr>
            <p:ph type="dt" sz="half" idx="10"/>
          </p:nvPr>
        </p:nvSpPr>
        <p:spPr/>
        <p:txBody>
          <a:bodyPr/>
          <a:lstStyle/>
          <a:p>
            <a:endParaRPr lang="en-US" dirty="0"/>
          </a:p>
        </p:txBody>
      </p:sp>
      <p:pic>
        <p:nvPicPr>
          <p:cNvPr id="8" name="Picture 7" descr="Text&#10;&#10;Description automatically generated">
            <a:extLst>
              <a:ext uri="{FF2B5EF4-FFF2-40B4-BE49-F238E27FC236}">
                <a16:creationId xmlns:a16="http://schemas.microsoft.com/office/drawing/2014/main" id="{A37E67CB-0A1C-1446-9AD5-22BF28AA4189}"/>
              </a:ext>
            </a:extLst>
          </p:cNvPr>
          <p:cNvPicPr>
            <a:picLocks noChangeAspect="1"/>
          </p:cNvPicPr>
          <p:nvPr/>
        </p:nvPicPr>
        <p:blipFill>
          <a:blip r:embed="rId2"/>
          <a:stretch>
            <a:fillRect/>
          </a:stretch>
        </p:blipFill>
        <p:spPr>
          <a:xfrm>
            <a:off x="6992392" y="4213184"/>
            <a:ext cx="2151608" cy="952351"/>
          </a:xfrm>
          <a:prstGeom prst="rect">
            <a:avLst/>
          </a:prstGeom>
        </p:spPr>
      </p:pic>
    </p:spTree>
    <p:extLst>
      <p:ext uri="{BB962C8B-B14F-4D97-AF65-F5344CB8AC3E}">
        <p14:creationId xmlns:p14="http://schemas.microsoft.com/office/powerpoint/2010/main" val="1421838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F59F19F5-90FB-204F-92B3-7B35BA39813F}"/>
              </a:ext>
            </a:extLst>
          </p:cNvPr>
          <p:cNvSpPr>
            <a:spLocks noGrp="1"/>
          </p:cNvSpPr>
          <p:nvPr>
            <p:ph type="title"/>
          </p:nvPr>
        </p:nvSpPr>
        <p:spPr>
          <a:xfrm>
            <a:off x="115747" y="330616"/>
            <a:ext cx="8229600" cy="857250"/>
          </a:xfrm>
        </p:spPr>
        <p:txBody>
          <a:bodyPr>
            <a:normAutofit/>
          </a:bodyPr>
          <a:lstStyle/>
          <a:p>
            <a:pPr eaLnBrk="1" hangingPunct="1"/>
            <a:r>
              <a:rPr lang="en-US" altLang="en-US" sz="3300" dirty="0">
                <a:ea typeface="ＭＳ Ｐゴシック" panose="020B0600070205080204" pitchFamily="34" charset="-128"/>
              </a:rPr>
              <a:t>Key Safeguard: Access Criteria</a:t>
            </a:r>
          </a:p>
        </p:txBody>
      </p:sp>
      <p:sp>
        <p:nvSpPr>
          <p:cNvPr id="3" name="Content Placeholder 2">
            <a:extLst>
              <a:ext uri="{FF2B5EF4-FFF2-40B4-BE49-F238E27FC236}">
                <a16:creationId xmlns:a16="http://schemas.microsoft.com/office/drawing/2014/main" id="{B01B9FA6-A8F0-5941-84A5-9773C5B85611}"/>
              </a:ext>
            </a:extLst>
          </p:cNvPr>
          <p:cNvSpPr>
            <a:spLocks noGrp="1"/>
          </p:cNvSpPr>
          <p:nvPr>
            <p:ph idx="1"/>
          </p:nvPr>
        </p:nvSpPr>
        <p:spPr>
          <a:xfrm>
            <a:off x="1211724" y="1557308"/>
            <a:ext cx="6720551" cy="3394472"/>
          </a:xfrm>
        </p:spPr>
        <p:txBody>
          <a:bodyPr>
            <a:noAutofit/>
          </a:bodyPr>
          <a:lstStyle/>
          <a:p>
            <a:pPr marL="0" indent="0" eaLnBrk="1" hangingPunct="1">
              <a:buNone/>
              <a:defRPr/>
            </a:pPr>
            <a:r>
              <a:rPr lang="en-US" sz="2800" b="1" dirty="0"/>
              <a:t>b) irreversible decline in capability</a:t>
            </a:r>
          </a:p>
          <a:p>
            <a:pPr marL="0" indent="0" eaLnBrk="1" hangingPunct="1">
              <a:buNone/>
              <a:defRPr/>
            </a:pPr>
            <a:r>
              <a:rPr lang="en-US" sz="2800" dirty="0"/>
              <a:t>c) intolerable suffering : entirely subjective </a:t>
            </a:r>
          </a:p>
          <a:p>
            <a:pPr marL="0" indent="0" eaLnBrk="1" hangingPunct="1">
              <a:buNone/>
              <a:defRPr/>
            </a:pPr>
            <a:r>
              <a:rPr lang="en-US" sz="2800" b="1" dirty="0"/>
              <a:t>d) Reasonable Foreseeable Natural Death [RFND]:</a:t>
            </a:r>
            <a:r>
              <a:rPr lang="en-US" sz="2800" dirty="0"/>
              <a:t> </a:t>
            </a:r>
            <a:r>
              <a:rPr lang="en-US" sz="2800" i="1" dirty="0"/>
              <a:t>broad ‘end-of-life’ context</a:t>
            </a:r>
          </a:p>
        </p:txBody>
      </p:sp>
      <p:pic>
        <p:nvPicPr>
          <p:cNvPr id="4" name="Content Placeholder 9" descr="Text&#10;&#10;Description automatically generated">
            <a:extLst>
              <a:ext uri="{FF2B5EF4-FFF2-40B4-BE49-F238E27FC236}">
                <a16:creationId xmlns:a16="http://schemas.microsoft.com/office/drawing/2014/main" id="{F9E5E3D2-B644-5047-B5CB-596C1AD25D72}"/>
              </a:ext>
            </a:extLst>
          </p:cNvPr>
          <p:cNvPicPr>
            <a:picLocks noChangeAspect="1"/>
          </p:cNvPicPr>
          <p:nvPr/>
        </p:nvPicPr>
        <p:blipFill>
          <a:blip r:embed="rId2"/>
          <a:stretch>
            <a:fillRect/>
          </a:stretch>
        </p:blipFill>
        <p:spPr>
          <a:xfrm>
            <a:off x="6956385" y="4175210"/>
            <a:ext cx="2187614" cy="968289"/>
          </a:xfrm>
          <a:prstGeom prst="rect">
            <a:avLst/>
          </a:prstGeom>
        </p:spPr>
      </p:pic>
    </p:spTree>
    <p:extLst>
      <p:ext uri="{BB962C8B-B14F-4D97-AF65-F5344CB8AC3E}">
        <p14:creationId xmlns:p14="http://schemas.microsoft.com/office/powerpoint/2010/main" val="427684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37AB6B3C-2167-D246-B107-1C3E38BF59CB}"/>
              </a:ext>
            </a:extLst>
          </p:cNvPr>
          <p:cNvSpPr>
            <a:spLocks noGrp="1"/>
          </p:cNvSpPr>
          <p:nvPr>
            <p:ph type="title"/>
          </p:nvPr>
        </p:nvSpPr>
        <p:spPr>
          <a:xfrm>
            <a:off x="-247650" y="-4340"/>
            <a:ext cx="8229600" cy="857250"/>
          </a:xfrm>
        </p:spPr>
        <p:txBody>
          <a:bodyPr/>
          <a:lstStyle/>
          <a:p>
            <a:pPr eaLnBrk="1" hangingPunct="1"/>
            <a:r>
              <a:rPr lang="en-US" altLang="en-US" dirty="0">
                <a:ea typeface="ＭＳ Ｐゴシック" panose="020B0600070205080204" pitchFamily="34" charset="-128"/>
              </a:rPr>
              <a:t>Other Safeguards</a:t>
            </a:r>
          </a:p>
        </p:txBody>
      </p:sp>
      <p:sp>
        <p:nvSpPr>
          <p:cNvPr id="54274" name="Content Placeholder 2">
            <a:extLst>
              <a:ext uri="{FF2B5EF4-FFF2-40B4-BE49-F238E27FC236}">
                <a16:creationId xmlns:a16="http://schemas.microsoft.com/office/drawing/2014/main" id="{78E6CDC7-E60E-7249-B33B-4A09339E7B95}"/>
              </a:ext>
            </a:extLst>
          </p:cNvPr>
          <p:cNvSpPr>
            <a:spLocks noGrp="1"/>
          </p:cNvSpPr>
          <p:nvPr>
            <p:ph idx="1"/>
          </p:nvPr>
        </p:nvSpPr>
        <p:spPr>
          <a:xfrm>
            <a:off x="306729" y="941529"/>
            <a:ext cx="8229600" cy="3256102"/>
          </a:xfrm>
        </p:spPr>
        <p:txBody>
          <a:bodyPr>
            <a:normAutofit fontScale="92500" lnSpcReduction="10000"/>
          </a:bodyPr>
          <a:lstStyle/>
          <a:p>
            <a:pPr eaLnBrk="1" hangingPunct="1"/>
            <a:r>
              <a:rPr lang="en-US" altLang="en-US" dirty="0">
                <a:ea typeface="ＭＳ Ｐゴシック" panose="020B0600070205080204" pitchFamily="34" charset="-128"/>
              </a:rPr>
              <a:t>Written Request + 2 witnesses (reduced to 1 under new Bill)</a:t>
            </a:r>
          </a:p>
          <a:p>
            <a:pPr eaLnBrk="1" hangingPunct="1"/>
            <a:r>
              <a:rPr lang="en-US" altLang="en-US" dirty="0">
                <a:ea typeface="ＭＳ Ｐゴシック" panose="020B0600070205080204" pitchFamily="34" charset="-128"/>
              </a:rPr>
              <a:t>Assessment 2 physicians/nurse practitioners</a:t>
            </a:r>
          </a:p>
          <a:p>
            <a:pPr eaLnBrk="1" hangingPunct="1"/>
            <a:r>
              <a:rPr lang="en-US" altLang="en-US" dirty="0">
                <a:ea typeface="ＭＳ Ｐゴシック" panose="020B0600070205080204" pitchFamily="34" charset="-128"/>
              </a:rPr>
              <a:t>10 day-reflection &amp; reconfirmation consent (abolished under new Bill)</a:t>
            </a:r>
          </a:p>
          <a:p>
            <a:pPr eaLnBrk="1" hangingPunct="1"/>
            <a:r>
              <a:rPr lang="en-US" altLang="en-US" dirty="0">
                <a:ea typeface="ＭＳ Ｐゴシック" panose="020B0600070205080204" pitchFamily="34" charset="-128"/>
              </a:rPr>
              <a:t>Regulations data gathering: broad, not ‘fine-grained’ data</a:t>
            </a:r>
          </a:p>
          <a:p>
            <a:pPr eaLnBrk="1" hangingPunct="1"/>
            <a:endParaRPr lang="en-US" altLang="en-US" dirty="0">
              <a:ea typeface="ＭＳ Ｐゴシック" panose="020B0600070205080204" pitchFamily="34" charset="-128"/>
            </a:endParaRPr>
          </a:p>
        </p:txBody>
      </p:sp>
      <p:pic>
        <p:nvPicPr>
          <p:cNvPr id="5" name="Picture 4" descr="Text&#10;&#10;Description automatically generated">
            <a:extLst>
              <a:ext uri="{FF2B5EF4-FFF2-40B4-BE49-F238E27FC236}">
                <a16:creationId xmlns:a16="http://schemas.microsoft.com/office/drawing/2014/main" id="{1063D435-F5AD-184E-B4C7-689A8CF08F04}"/>
              </a:ext>
            </a:extLst>
          </p:cNvPr>
          <p:cNvPicPr>
            <a:picLocks noChangeAspect="1"/>
          </p:cNvPicPr>
          <p:nvPr/>
        </p:nvPicPr>
        <p:blipFill>
          <a:blip r:embed="rId2"/>
          <a:stretch>
            <a:fillRect/>
          </a:stretch>
        </p:blipFill>
        <p:spPr>
          <a:xfrm>
            <a:off x="6819900" y="4114800"/>
            <a:ext cx="2324100" cy="1028700"/>
          </a:xfrm>
          <a:prstGeom prst="rect">
            <a:avLst/>
          </a:prstGeom>
        </p:spPr>
      </p:pic>
    </p:spTree>
    <p:extLst>
      <p:ext uri="{BB962C8B-B14F-4D97-AF65-F5344CB8AC3E}">
        <p14:creationId xmlns:p14="http://schemas.microsoft.com/office/powerpoint/2010/main" val="1840324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a:extLst>
              <a:ext uri="{FF2B5EF4-FFF2-40B4-BE49-F238E27FC236}">
                <a16:creationId xmlns:a16="http://schemas.microsoft.com/office/drawing/2014/main" id="{3EE8D6DA-76FC-ED47-A0C5-336DBC3A5846}"/>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Rhetoric Post-</a:t>
            </a:r>
            <a:r>
              <a:rPr lang="en-US" altLang="en-US" i="1" dirty="0">
                <a:ea typeface="ＭＳ Ｐゴシック" panose="020B0600070205080204" pitchFamily="34" charset="-128"/>
              </a:rPr>
              <a:t>Carter</a:t>
            </a:r>
          </a:p>
        </p:txBody>
      </p:sp>
      <p:sp>
        <p:nvSpPr>
          <p:cNvPr id="3" name="Content Placeholder 2">
            <a:extLst>
              <a:ext uri="{FF2B5EF4-FFF2-40B4-BE49-F238E27FC236}">
                <a16:creationId xmlns:a16="http://schemas.microsoft.com/office/drawing/2014/main" id="{098A024F-8F3A-D741-BB55-9D93701A03E9}"/>
              </a:ext>
            </a:extLst>
          </p:cNvPr>
          <p:cNvSpPr>
            <a:spLocks noGrp="1"/>
          </p:cNvSpPr>
          <p:nvPr>
            <p:ph idx="1"/>
          </p:nvPr>
        </p:nvSpPr>
        <p:spPr/>
        <p:txBody>
          <a:bodyPr>
            <a:noAutofit/>
          </a:bodyPr>
          <a:lstStyle/>
          <a:p>
            <a:pPr eaLnBrk="1" hangingPunct="1">
              <a:lnSpc>
                <a:spcPct val="80000"/>
              </a:lnSpc>
            </a:pPr>
            <a:r>
              <a:rPr lang="en-US" altLang="en-US" sz="2800" dirty="0">
                <a:ea typeface="ＭＳ Ｐゴシック" panose="020B0600070205080204" pitchFamily="34" charset="-128"/>
              </a:rPr>
              <a:t>Presumption of broad “Right to Physician Assisted Dying/ Medical Assistance in Dying” [</a:t>
            </a:r>
            <a:r>
              <a:rPr lang="en-US" altLang="en-US" sz="2800" dirty="0" err="1">
                <a:ea typeface="ＭＳ Ｐゴシック" panose="020B0600070205080204" pitchFamily="34" charset="-128"/>
              </a:rPr>
              <a:t>imho</a:t>
            </a:r>
            <a:r>
              <a:rPr lang="en-US" altLang="en-US" sz="2800" dirty="0">
                <a:ea typeface="ＭＳ Ｐゴシック" panose="020B0600070205080204" pitchFamily="34" charset="-128"/>
              </a:rPr>
              <a:t>: not in line w</a:t>
            </a:r>
            <a:r>
              <a:rPr lang="en-US" altLang="en-US" sz="2800" i="1" dirty="0">
                <a:ea typeface="ＭＳ Ｐゴシック" panose="020B0600070205080204" pitchFamily="34" charset="-128"/>
              </a:rPr>
              <a:t> Carter</a:t>
            </a:r>
            <a:r>
              <a:rPr lang="en-US" altLang="en-US" sz="2800" dirty="0">
                <a:ea typeface="ＭＳ Ｐゴシック" panose="020B0600070205080204" pitchFamily="34" charset="-128"/>
              </a:rPr>
              <a:t>]</a:t>
            </a:r>
          </a:p>
          <a:p>
            <a:pPr>
              <a:lnSpc>
                <a:spcPct val="80000"/>
              </a:lnSpc>
            </a:pPr>
            <a:r>
              <a:rPr lang="en-US" altLang="en-US" sz="2800" dirty="0">
                <a:ea typeface="ＭＳ Ｐゴシック" panose="020B0600070205080204" pitchFamily="34" charset="-128"/>
              </a:rPr>
              <a:t>Pressure to expand MAID outside end-of-life context: lobbying, media reporting, even health professional </a:t>
            </a:r>
            <a:r>
              <a:rPr lang="en-US" altLang="en-US" sz="2800" dirty="0" err="1">
                <a:ea typeface="ＭＳ Ｐゴシック" panose="020B0600070205080204" pitchFamily="34" charset="-128"/>
              </a:rPr>
              <a:t>organisations</a:t>
            </a:r>
            <a:r>
              <a:rPr lang="en-US" altLang="en-US" sz="2800" dirty="0">
                <a:ea typeface="ＭＳ Ｐゴシック" panose="020B0600070205080204" pitchFamily="34" charset="-128"/>
              </a:rPr>
              <a:t> embracing ‘rights rhetoric’ &amp; necessity of expansion outside end-of-life context</a:t>
            </a:r>
          </a:p>
        </p:txBody>
      </p:sp>
      <p:pic>
        <p:nvPicPr>
          <p:cNvPr id="4" name="Content Placeholder 9" descr="Text&#10;&#10;Description automatically generated">
            <a:extLst>
              <a:ext uri="{FF2B5EF4-FFF2-40B4-BE49-F238E27FC236}">
                <a16:creationId xmlns:a16="http://schemas.microsoft.com/office/drawing/2014/main" id="{620CB199-3E96-FD48-8A14-6A122EF72B5B}"/>
              </a:ext>
            </a:extLst>
          </p:cNvPr>
          <p:cNvPicPr>
            <a:picLocks noChangeAspect="1"/>
          </p:cNvPicPr>
          <p:nvPr/>
        </p:nvPicPr>
        <p:blipFill>
          <a:blip r:embed="rId2"/>
          <a:stretch>
            <a:fillRect/>
          </a:stretch>
        </p:blipFill>
        <p:spPr>
          <a:xfrm>
            <a:off x="6819900" y="4114800"/>
            <a:ext cx="2324100" cy="1028700"/>
          </a:xfrm>
          <a:prstGeom prst="rect">
            <a:avLst/>
          </a:prstGeom>
        </p:spPr>
      </p:pic>
    </p:spTree>
    <p:extLst>
      <p:ext uri="{BB962C8B-B14F-4D97-AF65-F5344CB8AC3E}">
        <p14:creationId xmlns:p14="http://schemas.microsoft.com/office/powerpoint/2010/main" val="420899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491F0-61B7-7245-8F5C-B8F933F7A6C4}"/>
              </a:ext>
            </a:extLst>
          </p:cNvPr>
          <p:cNvSpPr>
            <a:spLocks noGrp="1"/>
          </p:cNvSpPr>
          <p:nvPr>
            <p:ph type="title"/>
          </p:nvPr>
        </p:nvSpPr>
        <p:spPr>
          <a:xfrm>
            <a:off x="970516" y="310539"/>
            <a:ext cx="6172200" cy="857250"/>
          </a:xfrm>
        </p:spPr>
        <p:txBody>
          <a:bodyPr>
            <a:normAutofit fontScale="90000"/>
          </a:bodyPr>
          <a:lstStyle/>
          <a:p>
            <a:r>
              <a:rPr lang="en-US" i="1" dirty="0" err="1"/>
              <a:t>Truchon</a:t>
            </a:r>
            <a:r>
              <a:rPr lang="en-US" i="1" dirty="0"/>
              <a:t> v Canada AG </a:t>
            </a:r>
            <a:r>
              <a:rPr lang="en-US" dirty="0"/>
              <a:t>(Que Superior Court 2019)</a:t>
            </a:r>
          </a:p>
        </p:txBody>
      </p:sp>
      <p:sp>
        <p:nvSpPr>
          <p:cNvPr id="3" name="Content Placeholder 2">
            <a:extLst>
              <a:ext uri="{FF2B5EF4-FFF2-40B4-BE49-F238E27FC236}">
                <a16:creationId xmlns:a16="http://schemas.microsoft.com/office/drawing/2014/main" id="{A145C8EE-C484-4C46-8780-F17F652AC820}"/>
              </a:ext>
            </a:extLst>
          </p:cNvPr>
          <p:cNvSpPr>
            <a:spLocks noGrp="1"/>
          </p:cNvSpPr>
          <p:nvPr>
            <p:ph idx="1"/>
          </p:nvPr>
        </p:nvSpPr>
        <p:spPr>
          <a:xfrm>
            <a:off x="427304" y="1485900"/>
            <a:ext cx="7782040" cy="3086100"/>
          </a:xfrm>
        </p:spPr>
        <p:txBody>
          <a:bodyPr>
            <a:normAutofit/>
          </a:bodyPr>
          <a:lstStyle/>
          <a:p>
            <a:r>
              <a:rPr lang="en-US" dirty="0"/>
              <a:t>‘Restriction’ Reasonable Foreseeable Death = violation of Charter rights to Life, liberty, Security of person &amp; Equality </a:t>
            </a:r>
          </a:p>
          <a:p>
            <a:r>
              <a:rPr lang="en-US" dirty="0"/>
              <a:t>Decision not appealed: government introduced Bill C-7 to expand access 2020</a:t>
            </a:r>
          </a:p>
        </p:txBody>
      </p:sp>
      <p:pic>
        <p:nvPicPr>
          <p:cNvPr id="4" name="Content Placeholder 9" descr="Text&#10;&#10;Description automatically generated">
            <a:extLst>
              <a:ext uri="{FF2B5EF4-FFF2-40B4-BE49-F238E27FC236}">
                <a16:creationId xmlns:a16="http://schemas.microsoft.com/office/drawing/2014/main" id="{6EB96E58-78D6-204D-8B86-66805E33188F}"/>
              </a:ext>
            </a:extLst>
          </p:cNvPr>
          <p:cNvPicPr>
            <a:picLocks noChangeAspect="1"/>
          </p:cNvPicPr>
          <p:nvPr/>
        </p:nvPicPr>
        <p:blipFill>
          <a:blip r:embed="rId2"/>
          <a:stretch>
            <a:fillRect/>
          </a:stretch>
        </p:blipFill>
        <p:spPr>
          <a:xfrm>
            <a:off x="7142716" y="4257685"/>
            <a:ext cx="2001283" cy="885814"/>
          </a:xfrm>
          <a:prstGeom prst="rect">
            <a:avLst/>
          </a:prstGeom>
        </p:spPr>
      </p:pic>
    </p:spTree>
    <p:extLst>
      <p:ext uri="{BB962C8B-B14F-4D97-AF65-F5344CB8AC3E}">
        <p14:creationId xmlns:p14="http://schemas.microsoft.com/office/powerpoint/2010/main" val="2664757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32DB9-35CA-6F4B-A185-EF61E48ADEB7}"/>
              </a:ext>
            </a:extLst>
          </p:cNvPr>
          <p:cNvSpPr>
            <a:spLocks noGrp="1"/>
          </p:cNvSpPr>
          <p:nvPr>
            <p:ph type="title"/>
          </p:nvPr>
        </p:nvSpPr>
        <p:spPr/>
        <p:txBody>
          <a:bodyPr>
            <a:normAutofit/>
          </a:bodyPr>
          <a:lstStyle/>
          <a:p>
            <a:r>
              <a:rPr lang="en-US" dirty="0"/>
              <a:t>NEW Bill C-7: 2-Track System</a:t>
            </a:r>
          </a:p>
        </p:txBody>
      </p:sp>
      <p:sp>
        <p:nvSpPr>
          <p:cNvPr id="3" name="Content Placeholder 2">
            <a:extLst>
              <a:ext uri="{FF2B5EF4-FFF2-40B4-BE49-F238E27FC236}">
                <a16:creationId xmlns:a16="http://schemas.microsoft.com/office/drawing/2014/main" id="{343CE67D-60CF-AA41-9287-CD11B6F0DC55}"/>
              </a:ext>
            </a:extLst>
          </p:cNvPr>
          <p:cNvSpPr>
            <a:spLocks noGrp="1"/>
          </p:cNvSpPr>
          <p:nvPr>
            <p:ph sz="half" idx="1"/>
          </p:nvPr>
        </p:nvSpPr>
        <p:spPr>
          <a:xfrm>
            <a:off x="457200" y="1332055"/>
            <a:ext cx="2586942" cy="2545556"/>
          </a:xfrm>
        </p:spPr>
        <p:txBody>
          <a:bodyPr>
            <a:normAutofit fontScale="25000" lnSpcReduction="20000"/>
          </a:bodyPr>
          <a:lstStyle/>
          <a:p>
            <a:pPr marL="0" indent="0">
              <a:buNone/>
            </a:pPr>
            <a:r>
              <a:rPr lang="en-US" sz="8000" b="1" dirty="0"/>
              <a:t>TRACK 1: Reasonable Foreseeable Death</a:t>
            </a:r>
            <a:r>
              <a:rPr lang="en-US" sz="8000" dirty="0"/>
              <a:t>: </a:t>
            </a:r>
            <a:r>
              <a:rPr lang="en-US" sz="8000" b="1" i="1" dirty="0"/>
              <a:t>reduction</a:t>
            </a:r>
            <a:r>
              <a:rPr lang="en-US" sz="8000" dirty="0"/>
              <a:t> </a:t>
            </a:r>
            <a:r>
              <a:rPr lang="en-US" sz="8000" b="1" i="1" dirty="0"/>
              <a:t>safeguards</a:t>
            </a:r>
          </a:p>
          <a:p>
            <a:r>
              <a:rPr lang="en-US" sz="8000" b="1" dirty="0"/>
              <a:t>10 day reflection abolished</a:t>
            </a:r>
          </a:p>
          <a:p>
            <a:r>
              <a:rPr lang="en-US" sz="8000" b="1" dirty="0"/>
              <a:t>1 witness</a:t>
            </a:r>
          </a:p>
          <a:p>
            <a:r>
              <a:rPr lang="en-US" sz="8000" b="1" dirty="0"/>
              <a:t>Limited AR MAID</a:t>
            </a:r>
          </a:p>
          <a:p>
            <a:pPr marL="0" indent="0">
              <a:buNone/>
            </a:pPr>
            <a:endParaRPr lang="en-US" sz="8000" dirty="0"/>
          </a:p>
        </p:txBody>
      </p:sp>
      <p:sp>
        <p:nvSpPr>
          <p:cNvPr id="5" name="Content Placeholder 4">
            <a:extLst>
              <a:ext uri="{FF2B5EF4-FFF2-40B4-BE49-F238E27FC236}">
                <a16:creationId xmlns:a16="http://schemas.microsoft.com/office/drawing/2014/main" id="{3002B283-252C-184A-AB24-46FFCDE87729}"/>
              </a:ext>
            </a:extLst>
          </p:cNvPr>
          <p:cNvSpPr>
            <a:spLocks noGrp="1"/>
          </p:cNvSpPr>
          <p:nvPr>
            <p:ph sz="half" idx="2"/>
          </p:nvPr>
        </p:nvSpPr>
        <p:spPr>
          <a:xfrm>
            <a:off x="3252486" y="1298972"/>
            <a:ext cx="5434314" cy="2833190"/>
          </a:xfrm>
        </p:spPr>
        <p:txBody>
          <a:bodyPr>
            <a:normAutofit fontScale="25000" lnSpcReduction="20000"/>
          </a:bodyPr>
          <a:lstStyle/>
          <a:p>
            <a:pPr marL="0" indent="0">
              <a:buNone/>
            </a:pPr>
            <a:r>
              <a:rPr lang="en-US" sz="8000" b="1" dirty="0"/>
              <a:t>TRACK 2: People not ‘approaching natural death’ (not RFND)</a:t>
            </a:r>
          </a:p>
          <a:p>
            <a:r>
              <a:rPr lang="en-US" sz="8000" dirty="0"/>
              <a:t>90-day assessment period (can be shortened)</a:t>
            </a:r>
          </a:p>
          <a:p>
            <a:r>
              <a:rPr lang="en-US" sz="8000" dirty="0"/>
              <a:t>1 assessor w expertise medical condition that causes suffering</a:t>
            </a:r>
          </a:p>
          <a:p>
            <a:r>
              <a:rPr lang="en-US" sz="8400" dirty="0"/>
              <a:t>Additional informed consent measures</a:t>
            </a:r>
          </a:p>
          <a:p>
            <a:pPr lvl="1"/>
            <a:r>
              <a:rPr lang="en-US" sz="6400" dirty="0"/>
              <a:t>Offer of counselling</a:t>
            </a:r>
          </a:p>
          <a:p>
            <a:pPr lvl="1"/>
            <a:r>
              <a:rPr lang="en-US" sz="6400" dirty="0"/>
              <a:t>Confirmation of ‘serious consideration’ of other options</a:t>
            </a:r>
          </a:p>
          <a:p>
            <a:endParaRPr lang="en-US" sz="8000" dirty="0"/>
          </a:p>
          <a:p>
            <a:endParaRPr lang="en-US" dirty="0"/>
          </a:p>
        </p:txBody>
      </p:sp>
      <p:sp>
        <p:nvSpPr>
          <p:cNvPr id="6" name="TextBox 5">
            <a:extLst>
              <a:ext uri="{FF2B5EF4-FFF2-40B4-BE49-F238E27FC236}">
                <a16:creationId xmlns:a16="http://schemas.microsoft.com/office/drawing/2014/main" id="{A84EC7EA-B4D9-DE4B-A329-C2D3810E15C5}"/>
              </a:ext>
            </a:extLst>
          </p:cNvPr>
          <p:cNvSpPr txBox="1"/>
          <p:nvPr/>
        </p:nvSpPr>
        <p:spPr>
          <a:xfrm>
            <a:off x="231494" y="4025416"/>
            <a:ext cx="8368496" cy="830997"/>
          </a:xfrm>
          <a:prstGeom prst="rect">
            <a:avLst/>
          </a:prstGeom>
          <a:noFill/>
        </p:spPr>
        <p:txBody>
          <a:bodyPr wrap="square" rtlCol="0">
            <a:spAutoFit/>
          </a:bodyPr>
          <a:lstStyle/>
          <a:p>
            <a:r>
              <a:rPr lang="en-US" sz="2400" b="1" dirty="0"/>
              <a:t>Mental Illness: to be introduced in 2 years </a:t>
            </a:r>
          </a:p>
          <a:p>
            <a:r>
              <a:rPr lang="en-US" sz="2400" b="1" dirty="0"/>
              <a:t>No obligations other reasonable options tried/exhausted first</a:t>
            </a:r>
          </a:p>
        </p:txBody>
      </p:sp>
    </p:spTree>
    <p:extLst>
      <p:ext uri="{BB962C8B-B14F-4D97-AF65-F5344CB8AC3E}">
        <p14:creationId xmlns:p14="http://schemas.microsoft.com/office/powerpoint/2010/main" val="170695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5E1FA-F73D-8C42-A0D0-D1037C7F8344}"/>
              </a:ext>
            </a:extLst>
          </p:cNvPr>
          <p:cNvSpPr>
            <a:spLocks noGrp="1"/>
          </p:cNvSpPr>
          <p:nvPr>
            <p:ph type="title"/>
          </p:nvPr>
        </p:nvSpPr>
        <p:spPr>
          <a:xfrm>
            <a:off x="457200" y="102392"/>
            <a:ext cx="8229600" cy="857250"/>
          </a:xfrm>
        </p:spPr>
        <p:txBody>
          <a:bodyPr>
            <a:normAutofit fontScale="90000"/>
          </a:bodyPr>
          <a:lstStyle/>
          <a:p>
            <a:r>
              <a:rPr lang="en-US" dirty="0"/>
              <a:t>Bill C-7: Discrimination + Violation Right to Life</a:t>
            </a:r>
          </a:p>
        </p:txBody>
      </p:sp>
      <p:sp>
        <p:nvSpPr>
          <p:cNvPr id="3" name="Content Placeholder 2">
            <a:extLst>
              <a:ext uri="{FF2B5EF4-FFF2-40B4-BE49-F238E27FC236}">
                <a16:creationId xmlns:a16="http://schemas.microsoft.com/office/drawing/2014/main" id="{F09D2916-E2A0-C140-90E3-21B931F83EC0}"/>
              </a:ext>
            </a:extLst>
          </p:cNvPr>
          <p:cNvSpPr>
            <a:spLocks noGrp="1"/>
          </p:cNvSpPr>
          <p:nvPr>
            <p:ph idx="1"/>
          </p:nvPr>
        </p:nvSpPr>
        <p:spPr>
          <a:xfrm>
            <a:off x="318304" y="1234678"/>
            <a:ext cx="8229600" cy="3394472"/>
          </a:xfrm>
        </p:spPr>
        <p:txBody>
          <a:bodyPr>
            <a:normAutofit fontScale="92500" lnSpcReduction="20000"/>
          </a:bodyPr>
          <a:lstStyle/>
          <a:p>
            <a:r>
              <a:rPr lang="en-US" b="1" dirty="0"/>
              <a:t>Removal of ‘RFD’ (end-of-life) safeguard singles out persons w disabilities for fast-track to death</a:t>
            </a:r>
            <a:r>
              <a:rPr lang="en-US" dirty="0"/>
              <a:t>: only they have access to MAID outside end-of-life context</a:t>
            </a:r>
          </a:p>
          <a:p>
            <a:pPr lvl="1"/>
            <a:r>
              <a:rPr lang="en-US" dirty="0"/>
              <a:t>3 United Nations Special Rapporteurs/Human Rights Experts: Expression of ’Grave Concern’ to Canada</a:t>
            </a:r>
          </a:p>
          <a:p>
            <a:pPr lvl="1"/>
            <a:r>
              <a:rPr lang="en-US" dirty="0"/>
              <a:t>Some legal scholars (incl. me), all major disability rights org’s, many MH professionals, suicide experts: objections against Bill</a:t>
            </a:r>
          </a:p>
        </p:txBody>
      </p:sp>
      <p:pic>
        <p:nvPicPr>
          <p:cNvPr id="6" name="Picture 5" descr="Text&#10;&#10;Description automatically generated">
            <a:extLst>
              <a:ext uri="{FF2B5EF4-FFF2-40B4-BE49-F238E27FC236}">
                <a16:creationId xmlns:a16="http://schemas.microsoft.com/office/drawing/2014/main" id="{49B57ED0-82DF-E94B-B18F-981196A58F13}"/>
              </a:ext>
            </a:extLst>
          </p:cNvPr>
          <p:cNvPicPr>
            <a:picLocks noChangeAspect="1"/>
          </p:cNvPicPr>
          <p:nvPr/>
        </p:nvPicPr>
        <p:blipFill>
          <a:blip r:embed="rId2"/>
          <a:stretch>
            <a:fillRect/>
          </a:stretch>
        </p:blipFill>
        <p:spPr>
          <a:xfrm>
            <a:off x="6727302" y="4114800"/>
            <a:ext cx="2324100" cy="1028700"/>
          </a:xfrm>
          <a:prstGeom prst="rect">
            <a:avLst/>
          </a:prstGeom>
        </p:spPr>
      </p:pic>
    </p:spTree>
    <p:extLst>
      <p:ext uri="{BB962C8B-B14F-4D97-AF65-F5344CB8AC3E}">
        <p14:creationId xmlns:p14="http://schemas.microsoft.com/office/powerpoint/2010/main" val="3617572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44784-1D07-5F4C-927F-12C8DA77608F}"/>
              </a:ext>
            </a:extLst>
          </p:cNvPr>
          <p:cNvSpPr>
            <a:spLocks noGrp="1"/>
          </p:cNvSpPr>
          <p:nvPr>
            <p:ph type="title"/>
          </p:nvPr>
        </p:nvSpPr>
        <p:spPr/>
        <p:txBody>
          <a:bodyPr/>
          <a:lstStyle/>
          <a:p>
            <a:endParaRPr lang="en-US"/>
          </a:p>
        </p:txBody>
      </p:sp>
      <p:pic>
        <p:nvPicPr>
          <p:cNvPr id="10" name="Content Placeholder 9" descr="Text&#10;&#10;Description automatically generated">
            <a:extLst>
              <a:ext uri="{FF2B5EF4-FFF2-40B4-BE49-F238E27FC236}">
                <a16:creationId xmlns:a16="http://schemas.microsoft.com/office/drawing/2014/main" id="{DBF69A9D-1221-FD47-95F8-A9962E53E7E5}"/>
              </a:ext>
            </a:extLst>
          </p:cNvPr>
          <p:cNvPicPr>
            <a:picLocks noGrp="1" noChangeAspect="1"/>
          </p:cNvPicPr>
          <p:nvPr>
            <p:ph idx="1"/>
          </p:nvPr>
        </p:nvPicPr>
        <p:blipFill>
          <a:blip r:embed="rId4"/>
          <a:stretch>
            <a:fillRect/>
          </a:stretch>
        </p:blipFill>
        <p:spPr>
          <a:xfrm>
            <a:off x="3409950" y="2382837"/>
            <a:ext cx="2324100" cy="1028700"/>
          </a:xfrm>
        </p:spPr>
      </p:pic>
      <p:pic>
        <p:nvPicPr>
          <p:cNvPr id="7" name="Picture 6" descr="Graphical user interface, application&#10;&#10;Description automatically generated with medium confidence">
            <a:extLst>
              <a:ext uri="{FF2B5EF4-FFF2-40B4-BE49-F238E27FC236}">
                <a16:creationId xmlns:a16="http://schemas.microsoft.com/office/drawing/2014/main" id="{5D60985F-23CD-474D-BD15-819B51CCE1C2}"/>
              </a:ext>
            </a:extLst>
          </p:cNvPr>
          <p:cNvPicPr>
            <a:picLocks noChangeAspect="1"/>
          </p:cNvPicPr>
          <p:nvPr/>
        </p:nvPicPr>
        <p:blipFill>
          <a:blip r:embed="rId5"/>
          <a:stretch>
            <a:fillRect/>
          </a:stretch>
        </p:blipFill>
        <p:spPr>
          <a:xfrm>
            <a:off x="27565" y="634604"/>
            <a:ext cx="9116435" cy="3603387"/>
          </a:xfrm>
          <a:prstGeom prst="rect">
            <a:avLst/>
          </a:prstGeom>
        </p:spPr>
      </p:pic>
      <p:pic>
        <p:nvPicPr>
          <p:cNvPr id="4" name="Picture 3" descr="Text&#10;&#10;Description automatically generated">
            <a:extLst>
              <a:ext uri="{FF2B5EF4-FFF2-40B4-BE49-F238E27FC236}">
                <a16:creationId xmlns:a16="http://schemas.microsoft.com/office/drawing/2014/main" id="{D9881DD3-8721-DB4A-9DBF-E4ABE735A924}"/>
              </a:ext>
            </a:extLst>
          </p:cNvPr>
          <p:cNvPicPr>
            <a:picLocks noChangeAspect="1"/>
          </p:cNvPicPr>
          <p:nvPr/>
        </p:nvPicPr>
        <p:blipFill>
          <a:blip r:embed="rId4"/>
          <a:stretch>
            <a:fillRect/>
          </a:stretch>
        </p:blipFill>
        <p:spPr>
          <a:xfrm>
            <a:off x="6674010" y="4114800"/>
            <a:ext cx="2324100" cy="1028700"/>
          </a:xfrm>
          <a:prstGeom prst="rect">
            <a:avLst/>
          </a:prstGeom>
        </p:spPr>
      </p:pic>
      <mc:AlternateContent xmlns:mc="http://schemas.openxmlformats.org/markup-compatibility/2006" xmlns:p14="http://schemas.microsoft.com/office/powerpoint/2010/main">
        <mc:Choice Requires="p14">
          <p:contentPart p14:bwMode="auto" r:id="rId6">
            <p14:nvContentPartPr>
              <p14:cNvPr id="16" name="Ink 15">
                <a:extLst>
                  <a:ext uri="{FF2B5EF4-FFF2-40B4-BE49-F238E27FC236}">
                    <a16:creationId xmlns:a16="http://schemas.microsoft.com/office/drawing/2014/main" id="{42A9B21C-F0B1-2741-A27B-62CCB548A856}"/>
                  </a:ext>
                </a:extLst>
              </p14:cNvPr>
              <p14:cNvContentPartPr/>
              <p14:nvPr/>
            </p14:nvContentPartPr>
            <p14:xfrm>
              <a:off x="1122799" y="2202248"/>
              <a:ext cx="2739240" cy="359640"/>
            </p14:xfrm>
          </p:contentPart>
        </mc:Choice>
        <mc:Fallback xmlns="">
          <p:pic>
            <p:nvPicPr>
              <p:cNvPr id="16" name="Ink 15">
                <a:extLst>
                  <a:ext uri="{FF2B5EF4-FFF2-40B4-BE49-F238E27FC236}">
                    <a16:creationId xmlns:a16="http://schemas.microsoft.com/office/drawing/2014/main" id="{42A9B21C-F0B1-2741-A27B-62CCB548A856}"/>
                  </a:ext>
                </a:extLst>
              </p:cNvPr>
              <p:cNvPicPr/>
              <p:nvPr/>
            </p:nvPicPr>
            <p:blipFill>
              <a:blip r:embed="rId7"/>
              <a:stretch>
                <a:fillRect/>
              </a:stretch>
            </p:blipFill>
            <p:spPr>
              <a:xfrm>
                <a:off x="1113799" y="2193608"/>
                <a:ext cx="2756880" cy="3772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7" name="Ink 16">
                <a:extLst>
                  <a:ext uri="{FF2B5EF4-FFF2-40B4-BE49-F238E27FC236}">
                    <a16:creationId xmlns:a16="http://schemas.microsoft.com/office/drawing/2014/main" id="{F29322ED-BFBB-B449-93F0-F0DFB0971A82}"/>
                  </a:ext>
                </a:extLst>
              </p14:cNvPr>
              <p14:cNvContentPartPr/>
              <p14:nvPr/>
            </p14:nvContentPartPr>
            <p14:xfrm>
              <a:off x="2510959" y="2764568"/>
              <a:ext cx="1362960" cy="279720"/>
            </p14:xfrm>
          </p:contentPart>
        </mc:Choice>
        <mc:Fallback xmlns="">
          <p:pic>
            <p:nvPicPr>
              <p:cNvPr id="17" name="Ink 16">
                <a:extLst>
                  <a:ext uri="{FF2B5EF4-FFF2-40B4-BE49-F238E27FC236}">
                    <a16:creationId xmlns:a16="http://schemas.microsoft.com/office/drawing/2014/main" id="{F29322ED-BFBB-B449-93F0-F0DFB0971A82}"/>
                  </a:ext>
                </a:extLst>
              </p:cNvPr>
              <p:cNvPicPr/>
              <p:nvPr/>
            </p:nvPicPr>
            <p:blipFill>
              <a:blip r:embed="rId9"/>
              <a:stretch>
                <a:fillRect/>
              </a:stretch>
            </p:blipFill>
            <p:spPr>
              <a:xfrm>
                <a:off x="2502319" y="2755928"/>
                <a:ext cx="138060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8" name="Ink 17">
                <a:extLst>
                  <a:ext uri="{FF2B5EF4-FFF2-40B4-BE49-F238E27FC236}">
                    <a16:creationId xmlns:a16="http://schemas.microsoft.com/office/drawing/2014/main" id="{E68EB54A-5137-D846-BE8A-267CCB6B5131}"/>
                  </a:ext>
                </a:extLst>
              </p14:cNvPr>
              <p14:cNvContentPartPr/>
              <p14:nvPr/>
            </p14:nvContentPartPr>
            <p14:xfrm>
              <a:off x="1907239" y="2513288"/>
              <a:ext cx="1908000" cy="265680"/>
            </p14:xfrm>
          </p:contentPart>
        </mc:Choice>
        <mc:Fallback xmlns="">
          <p:pic>
            <p:nvPicPr>
              <p:cNvPr id="18" name="Ink 17">
                <a:extLst>
                  <a:ext uri="{FF2B5EF4-FFF2-40B4-BE49-F238E27FC236}">
                    <a16:creationId xmlns:a16="http://schemas.microsoft.com/office/drawing/2014/main" id="{E68EB54A-5137-D846-BE8A-267CCB6B5131}"/>
                  </a:ext>
                </a:extLst>
              </p:cNvPr>
              <p:cNvPicPr/>
              <p:nvPr/>
            </p:nvPicPr>
            <p:blipFill>
              <a:blip r:embed="rId11"/>
              <a:stretch>
                <a:fillRect/>
              </a:stretch>
            </p:blipFill>
            <p:spPr>
              <a:xfrm>
                <a:off x="1898599" y="2504288"/>
                <a:ext cx="1925640" cy="2833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3" name="Ink 22">
                <a:extLst>
                  <a:ext uri="{FF2B5EF4-FFF2-40B4-BE49-F238E27FC236}">
                    <a16:creationId xmlns:a16="http://schemas.microsoft.com/office/drawing/2014/main" id="{D7585E47-6005-2846-B652-67C1A4864C31}"/>
                  </a:ext>
                </a:extLst>
              </p14:cNvPr>
              <p14:cNvContentPartPr/>
              <p14:nvPr/>
            </p14:nvContentPartPr>
            <p14:xfrm>
              <a:off x="5639359" y="2301608"/>
              <a:ext cx="776520" cy="201600"/>
            </p14:xfrm>
          </p:contentPart>
        </mc:Choice>
        <mc:Fallback xmlns="">
          <p:pic>
            <p:nvPicPr>
              <p:cNvPr id="23" name="Ink 22">
                <a:extLst>
                  <a:ext uri="{FF2B5EF4-FFF2-40B4-BE49-F238E27FC236}">
                    <a16:creationId xmlns:a16="http://schemas.microsoft.com/office/drawing/2014/main" id="{D7585E47-6005-2846-B652-67C1A4864C31}"/>
                  </a:ext>
                </a:extLst>
              </p:cNvPr>
              <p:cNvPicPr/>
              <p:nvPr/>
            </p:nvPicPr>
            <p:blipFill>
              <a:blip r:embed="rId13"/>
              <a:stretch>
                <a:fillRect/>
              </a:stretch>
            </p:blipFill>
            <p:spPr>
              <a:xfrm>
                <a:off x="5630359" y="2292608"/>
                <a:ext cx="794160" cy="2192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4" name="Ink 23">
                <a:extLst>
                  <a:ext uri="{FF2B5EF4-FFF2-40B4-BE49-F238E27FC236}">
                    <a16:creationId xmlns:a16="http://schemas.microsoft.com/office/drawing/2014/main" id="{8AB6014E-DBA0-084A-BBF2-29F2D46C275B}"/>
                  </a:ext>
                </a:extLst>
              </p14:cNvPr>
              <p14:cNvContentPartPr/>
              <p14:nvPr/>
            </p14:nvContentPartPr>
            <p14:xfrm>
              <a:off x="4647199" y="2787608"/>
              <a:ext cx="729000" cy="289440"/>
            </p14:xfrm>
          </p:contentPart>
        </mc:Choice>
        <mc:Fallback xmlns="">
          <p:pic>
            <p:nvPicPr>
              <p:cNvPr id="24" name="Ink 23">
                <a:extLst>
                  <a:ext uri="{FF2B5EF4-FFF2-40B4-BE49-F238E27FC236}">
                    <a16:creationId xmlns:a16="http://schemas.microsoft.com/office/drawing/2014/main" id="{8AB6014E-DBA0-084A-BBF2-29F2D46C275B}"/>
                  </a:ext>
                </a:extLst>
              </p:cNvPr>
              <p:cNvPicPr/>
              <p:nvPr/>
            </p:nvPicPr>
            <p:blipFill>
              <a:blip r:embed="rId15"/>
              <a:stretch>
                <a:fillRect/>
              </a:stretch>
            </p:blipFill>
            <p:spPr>
              <a:xfrm>
                <a:off x="4638199" y="2778608"/>
                <a:ext cx="746640" cy="3070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30" name="Ink 29">
                <a:extLst>
                  <a:ext uri="{FF2B5EF4-FFF2-40B4-BE49-F238E27FC236}">
                    <a16:creationId xmlns:a16="http://schemas.microsoft.com/office/drawing/2014/main" id="{2F3D8CC0-AB47-F443-A596-D9BECCB67AAB}"/>
                  </a:ext>
                </a:extLst>
              </p14:cNvPr>
              <p14:cNvContentPartPr/>
              <p14:nvPr/>
            </p14:nvContentPartPr>
            <p14:xfrm>
              <a:off x="5594719" y="2507168"/>
              <a:ext cx="687240" cy="306720"/>
            </p14:xfrm>
          </p:contentPart>
        </mc:Choice>
        <mc:Fallback xmlns="">
          <p:pic>
            <p:nvPicPr>
              <p:cNvPr id="30" name="Ink 29">
                <a:extLst>
                  <a:ext uri="{FF2B5EF4-FFF2-40B4-BE49-F238E27FC236}">
                    <a16:creationId xmlns:a16="http://schemas.microsoft.com/office/drawing/2014/main" id="{2F3D8CC0-AB47-F443-A596-D9BECCB67AAB}"/>
                  </a:ext>
                </a:extLst>
              </p:cNvPr>
              <p:cNvPicPr/>
              <p:nvPr/>
            </p:nvPicPr>
            <p:blipFill>
              <a:blip r:embed="rId17"/>
              <a:stretch>
                <a:fillRect/>
              </a:stretch>
            </p:blipFill>
            <p:spPr>
              <a:xfrm>
                <a:off x="5585719" y="2498168"/>
                <a:ext cx="704880" cy="324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31" name="Ink 30">
                <a:extLst>
                  <a:ext uri="{FF2B5EF4-FFF2-40B4-BE49-F238E27FC236}">
                    <a16:creationId xmlns:a16="http://schemas.microsoft.com/office/drawing/2014/main" id="{06CBFAA8-D900-F946-9FC6-2AAF6F9BE975}"/>
                  </a:ext>
                </a:extLst>
              </p14:cNvPr>
              <p14:cNvContentPartPr/>
              <p14:nvPr/>
            </p14:nvContentPartPr>
            <p14:xfrm>
              <a:off x="1951519" y="2059328"/>
              <a:ext cx="360" cy="360"/>
            </p14:xfrm>
          </p:contentPart>
        </mc:Choice>
        <mc:Fallback xmlns="">
          <p:pic>
            <p:nvPicPr>
              <p:cNvPr id="31" name="Ink 30">
                <a:extLst>
                  <a:ext uri="{FF2B5EF4-FFF2-40B4-BE49-F238E27FC236}">
                    <a16:creationId xmlns:a16="http://schemas.microsoft.com/office/drawing/2014/main" id="{06CBFAA8-D900-F946-9FC6-2AAF6F9BE975}"/>
                  </a:ext>
                </a:extLst>
              </p:cNvPr>
              <p:cNvPicPr/>
              <p:nvPr/>
            </p:nvPicPr>
            <p:blipFill>
              <a:blip r:embed="rId19"/>
              <a:stretch>
                <a:fillRect/>
              </a:stretch>
            </p:blipFill>
            <p:spPr>
              <a:xfrm>
                <a:off x="1942879" y="205068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2" name="Ink 31">
                <a:extLst>
                  <a:ext uri="{FF2B5EF4-FFF2-40B4-BE49-F238E27FC236}">
                    <a16:creationId xmlns:a16="http://schemas.microsoft.com/office/drawing/2014/main" id="{DA5C1E96-CC17-2642-A86B-A9653653F5E4}"/>
                  </a:ext>
                </a:extLst>
              </p14:cNvPr>
              <p14:cNvContentPartPr/>
              <p14:nvPr/>
            </p14:nvContentPartPr>
            <p14:xfrm>
              <a:off x="1307119" y="-85192"/>
              <a:ext cx="360" cy="360"/>
            </p14:xfrm>
          </p:contentPart>
        </mc:Choice>
        <mc:Fallback xmlns="">
          <p:pic>
            <p:nvPicPr>
              <p:cNvPr id="32" name="Ink 31">
                <a:extLst>
                  <a:ext uri="{FF2B5EF4-FFF2-40B4-BE49-F238E27FC236}">
                    <a16:creationId xmlns:a16="http://schemas.microsoft.com/office/drawing/2014/main" id="{DA5C1E96-CC17-2642-A86B-A9653653F5E4}"/>
                  </a:ext>
                </a:extLst>
              </p:cNvPr>
              <p:cNvPicPr/>
              <p:nvPr/>
            </p:nvPicPr>
            <p:blipFill>
              <a:blip r:embed="rId21"/>
              <a:stretch>
                <a:fillRect/>
              </a:stretch>
            </p:blipFill>
            <p:spPr>
              <a:xfrm>
                <a:off x="1302799" y="-89512"/>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33" name="Ink 32">
                <a:extLst>
                  <a:ext uri="{FF2B5EF4-FFF2-40B4-BE49-F238E27FC236}">
                    <a16:creationId xmlns:a16="http://schemas.microsoft.com/office/drawing/2014/main" id="{2F2355E4-AFEE-C642-9684-F3158EFF6848}"/>
                  </a:ext>
                </a:extLst>
              </p14:cNvPr>
              <p14:cNvContentPartPr/>
              <p14:nvPr/>
            </p14:nvContentPartPr>
            <p14:xfrm>
              <a:off x="1185439" y="1777808"/>
              <a:ext cx="2704320" cy="279360"/>
            </p14:xfrm>
          </p:contentPart>
        </mc:Choice>
        <mc:Fallback xmlns="">
          <p:pic>
            <p:nvPicPr>
              <p:cNvPr id="33" name="Ink 32">
                <a:extLst>
                  <a:ext uri="{FF2B5EF4-FFF2-40B4-BE49-F238E27FC236}">
                    <a16:creationId xmlns:a16="http://schemas.microsoft.com/office/drawing/2014/main" id="{2F2355E4-AFEE-C642-9684-F3158EFF6848}"/>
                  </a:ext>
                </a:extLst>
              </p:cNvPr>
              <p:cNvPicPr/>
              <p:nvPr/>
            </p:nvPicPr>
            <p:blipFill>
              <a:blip r:embed="rId23"/>
              <a:stretch>
                <a:fillRect/>
              </a:stretch>
            </p:blipFill>
            <p:spPr>
              <a:xfrm>
                <a:off x="1181119" y="1773488"/>
                <a:ext cx="2712960" cy="288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4" name="Ink 33">
                <a:extLst>
                  <a:ext uri="{FF2B5EF4-FFF2-40B4-BE49-F238E27FC236}">
                    <a16:creationId xmlns:a16="http://schemas.microsoft.com/office/drawing/2014/main" id="{6AEA3073-522F-B247-AB74-AD0F2DBE13C6}"/>
                  </a:ext>
                </a:extLst>
              </p14:cNvPr>
              <p14:cNvContentPartPr/>
              <p14:nvPr/>
            </p14:nvContentPartPr>
            <p14:xfrm>
              <a:off x="2865199" y="2014328"/>
              <a:ext cx="1121400" cy="293760"/>
            </p14:xfrm>
          </p:contentPart>
        </mc:Choice>
        <mc:Fallback xmlns="">
          <p:pic>
            <p:nvPicPr>
              <p:cNvPr id="34" name="Ink 33">
                <a:extLst>
                  <a:ext uri="{FF2B5EF4-FFF2-40B4-BE49-F238E27FC236}">
                    <a16:creationId xmlns:a16="http://schemas.microsoft.com/office/drawing/2014/main" id="{6AEA3073-522F-B247-AB74-AD0F2DBE13C6}"/>
                  </a:ext>
                </a:extLst>
              </p:cNvPr>
              <p:cNvPicPr/>
              <p:nvPr/>
            </p:nvPicPr>
            <p:blipFill>
              <a:blip r:embed="rId25"/>
              <a:stretch>
                <a:fillRect/>
              </a:stretch>
            </p:blipFill>
            <p:spPr>
              <a:xfrm>
                <a:off x="2860879" y="2010008"/>
                <a:ext cx="1130040" cy="3024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5" name="Ink 34">
                <a:extLst>
                  <a:ext uri="{FF2B5EF4-FFF2-40B4-BE49-F238E27FC236}">
                    <a16:creationId xmlns:a16="http://schemas.microsoft.com/office/drawing/2014/main" id="{D605CF3D-B5E6-B148-BDCB-57AB12E7B9F4}"/>
                  </a:ext>
                </a:extLst>
              </p14:cNvPr>
              <p14:cNvContentPartPr/>
              <p14:nvPr/>
            </p14:nvContentPartPr>
            <p14:xfrm>
              <a:off x="6826279" y="1777808"/>
              <a:ext cx="653040" cy="580680"/>
            </p14:xfrm>
          </p:contentPart>
        </mc:Choice>
        <mc:Fallback xmlns="">
          <p:pic>
            <p:nvPicPr>
              <p:cNvPr id="35" name="Ink 34">
                <a:extLst>
                  <a:ext uri="{FF2B5EF4-FFF2-40B4-BE49-F238E27FC236}">
                    <a16:creationId xmlns:a16="http://schemas.microsoft.com/office/drawing/2014/main" id="{D605CF3D-B5E6-B148-BDCB-57AB12E7B9F4}"/>
                  </a:ext>
                </a:extLst>
              </p:cNvPr>
              <p:cNvPicPr/>
              <p:nvPr/>
            </p:nvPicPr>
            <p:blipFill>
              <a:blip r:embed="rId27"/>
              <a:stretch>
                <a:fillRect/>
              </a:stretch>
            </p:blipFill>
            <p:spPr>
              <a:xfrm>
                <a:off x="6821959" y="1773488"/>
                <a:ext cx="661680" cy="58932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6" name="Ink 35">
                <a:extLst>
                  <a:ext uri="{FF2B5EF4-FFF2-40B4-BE49-F238E27FC236}">
                    <a16:creationId xmlns:a16="http://schemas.microsoft.com/office/drawing/2014/main" id="{F3AEF587-2028-FC46-BF77-A22559BE18D0}"/>
                  </a:ext>
                </a:extLst>
              </p14:cNvPr>
              <p14:cNvContentPartPr/>
              <p14:nvPr/>
            </p14:nvContentPartPr>
            <p14:xfrm>
              <a:off x="4168759" y="4593368"/>
              <a:ext cx="360" cy="360"/>
            </p14:xfrm>
          </p:contentPart>
        </mc:Choice>
        <mc:Fallback xmlns="">
          <p:pic>
            <p:nvPicPr>
              <p:cNvPr id="36" name="Ink 35">
                <a:extLst>
                  <a:ext uri="{FF2B5EF4-FFF2-40B4-BE49-F238E27FC236}">
                    <a16:creationId xmlns:a16="http://schemas.microsoft.com/office/drawing/2014/main" id="{F3AEF587-2028-FC46-BF77-A22559BE18D0}"/>
                  </a:ext>
                </a:extLst>
              </p:cNvPr>
              <p:cNvPicPr/>
              <p:nvPr/>
            </p:nvPicPr>
            <p:blipFill>
              <a:blip r:embed="rId21"/>
              <a:stretch>
                <a:fillRect/>
              </a:stretch>
            </p:blipFill>
            <p:spPr>
              <a:xfrm>
                <a:off x="4164439" y="4589048"/>
                <a:ext cx="9000" cy="9000"/>
              </a:xfrm>
              <a:prstGeom prst="rect">
                <a:avLst/>
              </a:prstGeom>
            </p:spPr>
          </p:pic>
        </mc:Fallback>
      </mc:AlternateContent>
    </p:spTree>
    <p:extLst>
      <p:ext uri="{BB962C8B-B14F-4D97-AF65-F5344CB8AC3E}">
        <p14:creationId xmlns:p14="http://schemas.microsoft.com/office/powerpoint/2010/main" val="206630298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3.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12</Form_x0020__x002d__x0020_no_x0020_of_x0020_pages>
    <Document_x0020_type xmlns="f906fbab-2f75-4c55-9947-54e5e7fb542c">Marketing material</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4</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2.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CA62AB-3087-46AE-A2F3-597EA60F881C}">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5bddb93e-bf32-410c-8217-01ca6fadd2c9"/>
    <ds:schemaRef ds:uri="http://purl.org/dc/dcmitype/"/>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411C05E-1EAD-4CA2-A87B-2A725A7968FA}"/>
</file>

<file path=customXml/itemProps3.xml><?xml version="1.0" encoding="utf-8"?>
<ds:datastoreItem xmlns:ds="http://schemas.openxmlformats.org/officeDocument/2006/customXml" ds:itemID="{703C3E36-0DE2-4E5B-8E4A-51693CAD47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1201</TotalTime>
  <Words>823</Words>
  <Application>Microsoft Macintosh PowerPoint</Application>
  <PresentationFormat>On-screen Show (16:9)</PresentationFormat>
  <Paragraphs>77</Paragraphs>
  <Slides>12</Slides>
  <Notes>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Arial</vt:lpstr>
      <vt:lpstr>Calibri</vt:lpstr>
      <vt:lpstr>Calibri (Headings)</vt:lpstr>
      <vt:lpstr>Jacobs Chronos</vt:lpstr>
      <vt:lpstr>Segoe UI</vt:lpstr>
      <vt:lpstr>Wingdings</vt:lpstr>
      <vt:lpstr>Office Theme</vt:lpstr>
      <vt:lpstr>Custom Design</vt:lpstr>
      <vt:lpstr>3_Map</vt:lpstr>
      <vt:lpstr>Canada’s Path Towards Broad Access  to Medical Assistance in Dying (MAID) </vt:lpstr>
      <vt:lpstr>Canada: Overview Developments</vt:lpstr>
      <vt:lpstr>Key Safeguard: Access Criteria</vt:lpstr>
      <vt:lpstr>Other Safeguards</vt:lpstr>
      <vt:lpstr>Rhetoric Post-Carter</vt:lpstr>
      <vt:lpstr>Truchon v Canada AG (Que Superior Court 2019)</vt:lpstr>
      <vt:lpstr>NEW Bill C-7: 2-Track System</vt:lpstr>
      <vt:lpstr>Bill C-7: Discrimination + Violation Right to Life</vt:lpstr>
      <vt:lpstr>PowerPoint Presentation</vt:lpstr>
      <vt:lpstr>Palliative Care &amp; Disability Supports</vt:lpstr>
      <vt:lpstr>Conclusion Canada</vt:lpstr>
      <vt:lpstr>Sources</vt:lpstr>
    </vt:vector>
  </TitlesOfParts>
  <Company>Involve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Jersey Presentation Tue Lemmens</dc:title>
  <dc:creator>Sarah Allan</dc:creator>
  <cp:lastModifiedBy>Trudo Lemmens</cp:lastModifiedBy>
  <cp:revision>196</cp:revision>
  <dcterms:created xsi:type="dcterms:W3CDTF">2020-01-18T09:46:56Z</dcterms:created>
  <dcterms:modified xsi:type="dcterms:W3CDTF">2021-03-17T03:36:15Z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