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Masters/slideMaster2.xml" ContentType="application/vnd.openxmlformats-officedocument.presentationml.slideMaster+xml"/>
  <Override PartName="/ppt/slideLayouts/slideLayout7.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slideLayouts/slideLayout19.xml" ContentType="application/vnd.openxmlformats-officedocument.presentationml.slideLayout+xml"/>
  <Override PartName="/ppt/notesSlides/notesSlide7.xml" ContentType="application/vnd.openxmlformats-officedocument.presentationml.notesSlide+xml"/>
  <Override PartName="/ppt/notesSlides/notesSlide6.xml" ContentType="application/vnd.openxmlformats-officedocument.presentationml.notesSlide+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theme/theme3.xml" ContentType="application/vnd.openxmlformats-officedocument.theme+xml"/>
  <Override PartName="/ppt/theme/theme2.xml" ContentType="application/vnd.openxmlformats-officedocument.theme+xml"/>
  <Override PartName="/ppt/commentAuthors.xml" ContentType="application/vnd.openxmlformats-officedocument.presentationml.commentAuthors+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 id="2147483660" r:id="rId2"/>
  </p:sldMasterIdLst>
  <p:notesMasterIdLst>
    <p:notesMasterId r:id="rId10"/>
  </p:notesMasterIdLst>
  <p:sldIdLst>
    <p:sldId id="275" r:id="rId3"/>
    <p:sldId id="277" r:id="rId4"/>
    <p:sldId id="263" r:id="rId5"/>
    <p:sldId id="264" r:id="rId6"/>
    <p:sldId id="266" r:id="rId7"/>
    <p:sldId id="278" r:id="rId8"/>
    <p:sldId id="27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Author"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3792" autoAdjust="0"/>
  </p:normalViewPr>
  <p:slideViewPr>
    <p:cSldViewPr snapToGrid="0">
      <p:cViewPr varScale="1">
        <p:scale>
          <a:sx n="67" d="100"/>
          <a:sy n="67" d="100"/>
        </p:scale>
        <p:origin x="604" y="52"/>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7" d="100"/>
          <a:sy n="87" d="100"/>
        </p:scale>
        <p:origin x="3840" y="6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18" Type="http://schemas.openxmlformats.org/officeDocument/2006/relationships/customXml" Target="../customXml/item3.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17" Type="http://schemas.openxmlformats.org/officeDocument/2006/relationships/customXml" Target="../customXml/item2.xml"/><Relationship Id="rId2" Type="http://schemas.openxmlformats.org/officeDocument/2006/relationships/slideMaster" Target="slideMasters/slideMaster2.xml"/><Relationship Id="rId16"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commentAuthors" Target="commentAuthors.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78FE2AE-9EF0-4237-AB17-9A9E2B89583D}" type="datetimeFigureOut">
              <a:rPr lang="en-GB" smtClean="0"/>
              <a:t>16/03/2021</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3CD1A0B-EB2B-4407-AC86-37ABB4CAE5AE}" type="slidenum">
              <a:rPr lang="en-GB" smtClean="0"/>
              <a:t>‹#›</a:t>
            </a:fld>
            <a:endParaRPr lang="en-GB" dirty="0"/>
          </a:p>
        </p:txBody>
      </p:sp>
    </p:spTree>
    <p:extLst>
      <p:ext uri="{BB962C8B-B14F-4D97-AF65-F5344CB8AC3E}">
        <p14:creationId xmlns:p14="http://schemas.microsoft.com/office/powerpoint/2010/main" val="2000123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3CD1A0B-EB2B-4407-AC86-37ABB4CAE5AE}" type="slidenum">
              <a:rPr lang="en-GB" smtClean="0"/>
              <a:t>1</a:t>
            </a:fld>
            <a:endParaRPr lang="en-GB" dirty="0"/>
          </a:p>
        </p:txBody>
      </p:sp>
    </p:spTree>
    <p:extLst>
      <p:ext uri="{BB962C8B-B14F-4D97-AF65-F5344CB8AC3E}">
        <p14:creationId xmlns:p14="http://schemas.microsoft.com/office/powerpoint/2010/main" val="7706709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3CD1A0B-EB2B-4407-AC86-37ABB4CAE5AE}" type="slidenum">
              <a:rPr lang="en-GB" smtClean="0"/>
              <a:t>2</a:t>
            </a:fld>
            <a:endParaRPr lang="en-GB" dirty="0"/>
          </a:p>
        </p:txBody>
      </p:sp>
    </p:spTree>
    <p:extLst>
      <p:ext uri="{BB962C8B-B14F-4D97-AF65-F5344CB8AC3E}">
        <p14:creationId xmlns:p14="http://schemas.microsoft.com/office/powerpoint/2010/main" val="24486177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3CD1A0B-EB2B-4407-AC86-37ABB4CAE5AE}" type="slidenum">
              <a:rPr lang="en-GB" smtClean="0"/>
              <a:t>3</a:t>
            </a:fld>
            <a:endParaRPr lang="en-GB" dirty="0"/>
          </a:p>
        </p:txBody>
      </p:sp>
    </p:spTree>
    <p:extLst>
      <p:ext uri="{BB962C8B-B14F-4D97-AF65-F5344CB8AC3E}">
        <p14:creationId xmlns:p14="http://schemas.microsoft.com/office/powerpoint/2010/main" val="29159331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20000"/>
              </a:lnSpc>
            </a:pPr>
            <a:r>
              <a:rPr lang="en-GB" dirty="0">
                <a:highlight>
                  <a:srgbClr val="FFFF00"/>
                </a:highlight>
                <a:latin typeface="Arial" panose="020B0604020202020204" pitchFamily="34" charset="0"/>
                <a:cs typeface="Arial" panose="020B0604020202020204" pitchFamily="34" charset="0"/>
              </a:rPr>
              <a:t>Customary law is law which has evolved over time – ie. the Courts have treated something as crime even though the States Assembly (or, if we were in the UK, Parliament) have not explicitly agreed that there should be a written law setting out that it is a crime. </a:t>
            </a:r>
          </a:p>
          <a:p>
            <a:pPr>
              <a:lnSpc>
                <a:spcPct val="120000"/>
              </a:lnSpc>
            </a:pPr>
            <a:endParaRPr lang="en-GB" dirty="0">
              <a:highlight>
                <a:srgbClr val="FFFF00"/>
              </a:highlight>
              <a:latin typeface="Arial" panose="020B0604020202020204" pitchFamily="34" charset="0"/>
              <a:cs typeface="Arial" panose="020B0604020202020204" pitchFamily="34" charset="0"/>
            </a:endParaRPr>
          </a:p>
          <a:p>
            <a:pPr>
              <a:lnSpc>
                <a:spcPct val="120000"/>
              </a:lnSpc>
            </a:pPr>
            <a:r>
              <a:rPr lang="en-GB" dirty="0">
                <a:highlight>
                  <a:srgbClr val="FFFF00"/>
                </a:highlight>
                <a:latin typeface="Arial" panose="020B0604020202020204" pitchFamily="34" charset="0"/>
                <a:cs typeface="Arial" panose="020B0604020202020204" pitchFamily="34" charset="0"/>
              </a:rPr>
              <a:t>For example, the States Assembly never approved a Law saying that suicide was a crime, but the Courts use to treat it as crime. However, over time, the Courts stopped treating it as crime</a:t>
            </a:r>
          </a:p>
          <a:p>
            <a:pPr>
              <a:lnSpc>
                <a:spcPct val="120000"/>
              </a:lnSpc>
            </a:pPr>
            <a:endParaRPr lang="en-GB" dirty="0"/>
          </a:p>
          <a:p>
            <a:r>
              <a:rPr lang="en-GB" dirty="0">
                <a:highlight>
                  <a:srgbClr val="FFFF00"/>
                </a:highlight>
                <a:latin typeface="Arial" panose="020B0604020202020204" pitchFamily="34" charset="0"/>
                <a:cs typeface="Arial" panose="020B0604020202020204" pitchFamily="34" charset="0"/>
              </a:rPr>
              <a:t>How it be crime to commit a ‘non crime’ – is suicide legal in England (does to matter as assisted suicide is made an offence in law</a:t>
            </a:r>
          </a:p>
          <a:p>
            <a:endParaRPr lang="en-GB" dirty="0">
              <a:highlight>
                <a:srgbClr val="FFFF00"/>
              </a:highlight>
              <a:latin typeface="Arial" panose="020B0604020202020204" pitchFamily="34" charset="0"/>
              <a:cs typeface="Arial" panose="020B0604020202020204" pitchFamily="34" charset="0"/>
            </a:endParaRPr>
          </a:p>
          <a:p>
            <a:endParaRPr lang="en-GB" dirty="0">
              <a:highlight>
                <a:srgbClr val="FFFF00"/>
              </a:highlight>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33CD1A0B-EB2B-4407-AC86-37ABB4CAE5AE}" type="slidenum">
              <a:rPr lang="en-GB" smtClean="0"/>
              <a:t>4</a:t>
            </a:fld>
            <a:endParaRPr lang="en-GB" dirty="0"/>
          </a:p>
        </p:txBody>
      </p:sp>
    </p:spTree>
    <p:extLst>
      <p:ext uri="{BB962C8B-B14F-4D97-AF65-F5344CB8AC3E}">
        <p14:creationId xmlns:p14="http://schemas.microsoft.com/office/powerpoint/2010/main" val="14771815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latin typeface="Arial" panose="020B0604020202020204" pitchFamily="34" charset="0"/>
                <a:cs typeface="Arial" panose="020B0604020202020204" pitchFamily="34" charset="0"/>
              </a:rPr>
              <a:t>(Passive Euthanasia)</a:t>
            </a:r>
          </a:p>
          <a:p>
            <a:endParaRPr lang="en-GB" dirty="0">
              <a:latin typeface="Arial" panose="020B0604020202020204" pitchFamily="34" charset="0"/>
              <a:cs typeface="Arial" panose="020B0604020202020204" pitchFamily="34" charset="0"/>
            </a:endParaRPr>
          </a:p>
          <a:p>
            <a:pPr>
              <a:lnSpc>
                <a:spcPct val="120000"/>
              </a:lnSpc>
            </a:pPr>
            <a:r>
              <a:rPr lang="en-GB" i="1" dirty="0">
                <a:latin typeface="Arial" panose="020B0604020202020204" pitchFamily="34" charset="0"/>
                <a:cs typeface="Arial" panose="020B0604020202020204" pitchFamily="34" charset="0"/>
              </a:rPr>
              <a:t>Why doubt - </a:t>
            </a:r>
            <a:r>
              <a:rPr lang="en-GB" dirty="0">
                <a:latin typeface="Arial" panose="020B0604020202020204" pitchFamily="34" charset="0"/>
                <a:cs typeface="Arial" panose="020B0604020202020204" pitchFamily="34" charset="0"/>
              </a:rPr>
              <a:t>If doubt, e.g. a difference of medical opinion, or a lack of agreement between medical opinion and family members, a court application should be made</a:t>
            </a:r>
          </a:p>
          <a:p>
            <a:pPr>
              <a:lnSpc>
                <a:spcPct val="120000"/>
              </a:lnSpc>
            </a:pPr>
            <a:endParaRPr lang="en-GB" dirty="0">
              <a:latin typeface="Arial" panose="020B0604020202020204" pitchFamily="34" charset="0"/>
              <a:cs typeface="Arial" panose="020B0604020202020204" pitchFamily="34" charset="0"/>
            </a:endParaRPr>
          </a:p>
          <a:p>
            <a:pPr>
              <a:lnSpc>
                <a:spcPct val="120000"/>
              </a:lnSpc>
            </a:pPr>
            <a:r>
              <a:rPr lang="en-GB" dirty="0">
                <a:latin typeface="Arial" panose="020B0604020202020204" pitchFamily="34" charset="0"/>
                <a:cs typeface="Arial" panose="020B0604020202020204" pitchFamily="34" charset="0"/>
              </a:rPr>
              <a:t>If in agreement no need to ask the Court</a:t>
            </a:r>
          </a:p>
          <a:p>
            <a:endParaRPr lang="en-GB" dirty="0"/>
          </a:p>
        </p:txBody>
      </p:sp>
      <p:sp>
        <p:nvSpPr>
          <p:cNvPr id="4" name="Slide Number Placeholder 3"/>
          <p:cNvSpPr>
            <a:spLocks noGrp="1"/>
          </p:cNvSpPr>
          <p:nvPr>
            <p:ph type="sldNum" sz="quarter" idx="5"/>
          </p:nvPr>
        </p:nvSpPr>
        <p:spPr/>
        <p:txBody>
          <a:bodyPr/>
          <a:lstStyle/>
          <a:p>
            <a:fld id="{33CD1A0B-EB2B-4407-AC86-37ABB4CAE5AE}" type="slidenum">
              <a:rPr lang="en-GB" smtClean="0"/>
              <a:t>5</a:t>
            </a:fld>
            <a:endParaRPr lang="en-GB" dirty="0"/>
          </a:p>
        </p:txBody>
      </p:sp>
    </p:spTree>
    <p:extLst>
      <p:ext uri="{BB962C8B-B14F-4D97-AF65-F5344CB8AC3E}">
        <p14:creationId xmlns:p14="http://schemas.microsoft.com/office/powerpoint/2010/main" val="33691629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20000"/>
              </a:lnSpc>
            </a:pPr>
            <a:r>
              <a:rPr lang="en-GB" dirty="0">
                <a:highlight>
                  <a:srgbClr val="FFFF00"/>
                </a:highlight>
                <a:latin typeface="Arial" panose="020B0604020202020204" pitchFamily="34" charset="0"/>
                <a:cs typeface="Arial" panose="020B0604020202020204" pitchFamily="34" charset="0"/>
              </a:rPr>
              <a:t>Customary law is law which has evolved over time – ie. the Courts have treated something as crime even though the States Assembly (or, if we were in the UK, Parliament) have not explicitly agreed that there should be a written law setting out that it is a crime. </a:t>
            </a:r>
          </a:p>
          <a:p>
            <a:pPr>
              <a:lnSpc>
                <a:spcPct val="120000"/>
              </a:lnSpc>
            </a:pPr>
            <a:endParaRPr lang="en-GB" dirty="0">
              <a:highlight>
                <a:srgbClr val="FFFF00"/>
              </a:highlight>
              <a:latin typeface="Arial" panose="020B0604020202020204" pitchFamily="34" charset="0"/>
              <a:cs typeface="Arial" panose="020B0604020202020204" pitchFamily="34" charset="0"/>
            </a:endParaRPr>
          </a:p>
          <a:p>
            <a:pPr>
              <a:lnSpc>
                <a:spcPct val="120000"/>
              </a:lnSpc>
            </a:pPr>
            <a:r>
              <a:rPr lang="en-GB" dirty="0">
                <a:highlight>
                  <a:srgbClr val="FFFF00"/>
                </a:highlight>
                <a:latin typeface="Arial" panose="020B0604020202020204" pitchFamily="34" charset="0"/>
                <a:cs typeface="Arial" panose="020B0604020202020204" pitchFamily="34" charset="0"/>
              </a:rPr>
              <a:t>For example, the States Assembly never approved a Law saying that suicide was a crime, but the Courts use to treat it as crime. However, over time, the Courts stopped treating it as crime</a:t>
            </a:r>
          </a:p>
          <a:p>
            <a:pPr>
              <a:lnSpc>
                <a:spcPct val="120000"/>
              </a:lnSpc>
            </a:pPr>
            <a:endParaRPr lang="en-GB" dirty="0"/>
          </a:p>
          <a:p>
            <a:r>
              <a:rPr lang="en-GB" dirty="0">
                <a:highlight>
                  <a:srgbClr val="FFFF00"/>
                </a:highlight>
                <a:latin typeface="Arial" panose="020B0604020202020204" pitchFamily="34" charset="0"/>
                <a:cs typeface="Arial" panose="020B0604020202020204" pitchFamily="34" charset="0"/>
              </a:rPr>
              <a:t>How it be crime to commit a ‘non crime’ – is suicide legal in England (does to matter as assisted suicide is made an offence in law</a:t>
            </a:r>
          </a:p>
          <a:p>
            <a:endParaRPr lang="en-GB" dirty="0">
              <a:highlight>
                <a:srgbClr val="FFFF00"/>
              </a:highlight>
              <a:latin typeface="Arial" panose="020B0604020202020204" pitchFamily="34" charset="0"/>
              <a:cs typeface="Arial" panose="020B0604020202020204" pitchFamily="34" charset="0"/>
            </a:endParaRPr>
          </a:p>
          <a:p>
            <a:endParaRPr lang="en-GB" dirty="0">
              <a:highlight>
                <a:srgbClr val="FFFF00"/>
              </a:highlight>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33CD1A0B-EB2B-4407-AC86-37ABB4CAE5AE}" type="slidenum">
              <a:rPr lang="en-GB" smtClean="0"/>
              <a:t>6</a:t>
            </a:fld>
            <a:endParaRPr lang="en-GB" dirty="0"/>
          </a:p>
        </p:txBody>
      </p:sp>
    </p:spTree>
    <p:extLst>
      <p:ext uri="{BB962C8B-B14F-4D97-AF65-F5344CB8AC3E}">
        <p14:creationId xmlns:p14="http://schemas.microsoft.com/office/powerpoint/2010/main" val="29578966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3CD1A0B-EB2B-4407-AC86-37ABB4CAE5AE}" type="slidenum">
              <a:rPr lang="en-GB" smtClean="0"/>
              <a:t>7</a:t>
            </a:fld>
            <a:endParaRPr lang="en-GB" dirty="0"/>
          </a:p>
        </p:txBody>
      </p:sp>
    </p:spTree>
    <p:extLst>
      <p:ext uri="{BB962C8B-B14F-4D97-AF65-F5344CB8AC3E}">
        <p14:creationId xmlns:p14="http://schemas.microsoft.com/office/powerpoint/2010/main" val="8516924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08C80A-FA74-46D7-A56B-B2EF5C15373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FB63BA64-3D05-4320-8023-170F537C51F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B90DF778-41B6-41D2-B89B-0DD0723F7504}"/>
              </a:ext>
            </a:extLst>
          </p:cNvPr>
          <p:cNvSpPr>
            <a:spLocks noGrp="1"/>
          </p:cNvSpPr>
          <p:nvPr>
            <p:ph type="dt" sz="half" idx="10"/>
          </p:nvPr>
        </p:nvSpPr>
        <p:spPr/>
        <p:txBody>
          <a:bodyPr/>
          <a:lstStyle/>
          <a:p>
            <a:fld id="{E37AE2A6-2CCD-4682-88CC-A6FB90696A77}" type="datetimeFigureOut">
              <a:rPr lang="en-GB" smtClean="0"/>
              <a:t>16/03/2021</a:t>
            </a:fld>
            <a:endParaRPr lang="en-GB" dirty="0"/>
          </a:p>
        </p:txBody>
      </p:sp>
      <p:sp>
        <p:nvSpPr>
          <p:cNvPr id="5" name="Footer Placeholder 4">
            <a:extLst>
              <a:ext uri="{FF2B5EF4-FFF2-40B4-BE49-F238E27FC236}">
                <a16:creationId xmlns:a16="http://schemas.microsoft.com/office/drawing/2014/main" id="{6009A07A-6942-45BA-BBA5-197163BC498C}"/>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85B936C5-AFD6-4396-A9F3-5B77FE3119BE}"/>
              </a:ext>
            </a:extLst>
          </p:cNvPr>
          <p:cNvSpPr>
            <a:spLocks noGrp="1"/>
          </p:cNvSpPr>
          <p:nvPr>
            <p:ph type="sldNum" sz="quarter" idx="12"/>
          </p:nvPr>
        </p:nvSpPr>
        <p:spPr/>
        <p:txBody>
          <a:bodyPr/>
          <a:lstStyle/>
          <a:p>
            <a:fld id="{F0ABC923-B056-462D-8909-32C47E5AE522}" type="slidenum">
              <a:rPr lang="en-GB" smtClean="0"/>
              <a:t>‹#›</a:t>
            </a:fld>
            <a:endParaRPr lang="en-GB" dirty="0"/>
          </a:p>
        </p:txBody>
      </p:sp>
    </p:spTree>
    <p:extLst>
      <p:ext uri="{BB962C8B-B14F-4D97-AF65-F5344CB8AC3E}">
        <p14:creationId xmlns:p14="http://schemas.microsoft.com/office/powerpoint/2010/main" val="34827484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AA5780-06F4-4DFA-9DD2-FE98F63F837D}"/>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6C17324-9E2F-4FB6-951F-7B7BF918457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046908E-C134-48ED-88CD-B35AE47BACA9}"/>
              </a:ext>
            </a:extLst>
          </p:cNvPr>
          <p:cNvSpPr>
            <a:spLocks noGrp="1"/>
          </p:cNvSpPr>
          <p:nvPr>
            <p:ph type="dt" sz="half" idx="10"/>
          </p:nvPr>
        </p:nvSpPr>
        <p:spPr/>
        <p:txBody>
          <a:bodyPr/>
          <a:lstStyle/>
          <a:p>
            <a:fld id="{E37AE2A6-2CCD-4682-88CC-A6FB90696A77}" type="datetimeFigureOut">
              <a:rPr lang="en-GB" smtClean="0"/>
              <a:t>16/03/2021</a:t>
            </a:fld>
            <a:endParaRPr lang="en-GB" dirty="0"/>
          </a:p>
        </p:txBody>
      </p:sp>
      <p:sp>
        <p:nvSpPr>
          <p:cNvPr id="5" name="Footer Placeholder 4">
            <a:extLst>
              <a:ext uri="{FF2B5EF4-FFF2-40B4-BE49-F238E27FC236}">
                <a16:creationId xmlns:a16="http://schemas.microsoft.com/office/drawing/2014/main" id="{D0690ADF-CC39-4CDC-BB80-E14A3CFA4721}"/>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A25600EF-91A7-4DE4-AC2B-5685F8F5D3A1}"/>
              </a:ext>
            </a:extLst>
          </p:cNvPr>
          <p:cNvSpPr>
            <a:spLocks noGrp="1"/>
          </p:cNvSpPr>
          <p:nvPr>
            <p:ph type="sldNum" sz="quarter" idx="12"/>
          </p:nvPr>
        </p:nvSpPr>
        <p:spPr/>
        <p:txBody>
          <a:bodyPr/>
          <a:lstStyle/>
          <a:p>
            <a:fld id="{F0ABC923-B056-462D-8909-32C47E5AE522}" type="slidenum">
              <a:rPr lang="en-GB" smtClean="0"/>
              <a:t>‹#›</a:t>
            </a:fld>
            <a:endParaRPr lang="en-GB" dirty="0"/>
          </a:p>
        </p:txBody>
      </p:sp>
    </p:spTree>
    <p:extLst>
      <p:ext uri="{BB962C8B-B14F-4D97-AF65-F5344CB8AC3E}">
        <p14:creationId xmlns:p14="http://schemas.microsoft.com/office/powerpoint/2010/main" val="4473131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6981A7E-C817-4E63-883F-2854B2BBE25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381F955-7DC1-41AF-B17F-60D419691BC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0524CF1-CBBF-40EB-A119-845735EE4A58}"/>
              </a:ext>
            </a:extLst>
          </p:cNvPr>
          <p:cNvSpPr>
            <a:spLocks noGrp="1"/>
          </p:cNvSpPr>
          <p:nvPr>
            <p:ph type="dt" sz="half" idx="10"/>
          </p:nvPr>
        </p:nvSpPr>
        <p:spPr/>
        <p:txBody>
          <a:bodyPr/>
          <a:lstStyle/>
          <a:p>
            <a:fld id="{E37AE2A6-2CCD-4682-88CC-A6FB90696A77}" type="datetimeFigureOut">
              <a:rPr lang="en-GB" smtClean="0"/>
              <a:t>16/03/2021</a:t>
            </a:fld>
            <a:endParaRPr lang="en-GB" dirty="0"/>
          </a:p>
        </p:txBody>
      </p:sp>
      <p:sp>
        <p:nvSpPr>
          <p:cNvPr id="5" name="Footer Placeholder 4">
            <a:extLst>
              <a:ext uri="{FF2B5EF4-FFF2-40B4-BE49-F238E27FC236}">
                <a16:creationId xmlns:a16="http://schemas.microsoft.com/office/drawing/2014/main" id="{79F06F50-1C53-4813-A2C6-1363F45490E6}"/>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F1D8BE3F-08FC-4EA2-8BCF-367C7749ACBA}"/>
              </a:ext>
            </a:extLst>
          </p:cNvPr>
          <p:cNvSpPr>
            <a:spLocks noGrp="1"/>
          </p:cNvSpPr>
          <p:nvPr>
            <p:ph type="sldNum" sz="quarter" idx="12"/>
          </p:nvPr>
        </p:nvSpPr>
        <p:spPr/>
        <p:txBody>
          <a:bodyPr/>
          <a:lstStyle/>
          <a:p>
            <a:fld id="{F0ABC923-B056-462D-8909-32C47E5AE522}" type="slidenum">
              <a:rPr lang="en-GB" smtClean="0"/>
              <a:t>‹#›</a:t>
            </a:fld>
            <a:endParaRPr lang="en-GB" dirty="0"/>
          </a:p>
        </p:txBody>
      </p:sp>
    </p:spTree>
    <p:extLst>
      <p:ext uri="{BB962C8B-B14F-4D97-AF65-F5344CB8AC3E}">
        <p14:creationId xmlns:p14="http://schemas.microsoft.com/office/powerpoint/2010/main" val="33071932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34"/>
            <a:ext cx="103632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609491" indent="0" algn="ctr">
              <a:buNone/>
              <a:defRPr>
                <a:solidFill>
                  <a:schemeClr val="tx1">
                    <a:tint val="75000"/>
                  </a:schemeClr>
                </a:solidFill>
              </a:defRPr>
            </a:lvl2pPr>
            <a:lvl3pPr marL="1218990" indent="0" algn="ctr">
              <a:buNone/>
              <a:defRPr>
                <a:solidFill>
                  <a:schemeClr val="tx1">
                    <a:tint val="75000"/>
                  </a:schemeClr>
                </a:solidFill>
              </a:defRPr>
            </a:lvl3pPr>
            <a:lvl4pPr marL="1828482" indent="0" algn="ctr">
              <a:buNone/>
              <a:defRPr>
                <a:solidFill>
                  <a:schemeClr val="tx1">
                    <a:tint val="75000"/>
                  </a:schemeClr>
                </a:solidFill>
              </a:defRPr>
            </a:lvl4pPr>
            <a:lvl5pPr marL="2437978" indent="0" algn="ctr">
              <a:buNone/>
              <a:defRPr>
                <a:solidFill>
                  <a:schemeClr val="tx1">
                    <a:tint val="75000"/>
                  </a:schemeClr>
                </a:solidFill>
              </a:defRPr>
            </a:lvl5pPr>
            <a:lvl6pPr marL="3047468" indent="0" algn="ctr">
              <a:buNone/>
              <a:defRPr>
                <a:solidFill>
                  <a:schemeClr val="tx1">
                    <a:tint val="75000"/>
                  </a:schemeClr>
                </a:solidFill>
              </a:defRPr>
            </a:lvl6pPr>
            <a:lvl7pPr marL="3656959" indent="0" algn="ctr">
              <a:buNone/>
              <a:defRPr>
                <a:solidFill>
                  <a:schemeClr val="tx1">
                    <a:tint val="75000"/>
                  </a:schemeClr>
                </a:solidFill>
              </a:defRPr>
            </a:lvl7pPr>
            <a:lvl8pPr marL="4266453" indent="0" algn="ctr">
              <a:buNone/>
              <a:defRPr>
                <a:solidFill>
                  <a:schemeClr val="tx1">
                    <a:tint val="75000"/>
                  </a:schemeClr>
                </a:solidFill>
              </a:defRPr>
            </a:lvl8pPr>
            <a:lvl9pPr marL="4875947" indent="0" algn="ctr">
              <a:buNone/>
              <a:defRPr>
                <a:solidFill>
                  <a:schemeClr val="tx1">
                    <a:tint val="75000"/>
                  </a:schemeClr>
                </a:solidFill>
              </a:defRPr>
            </a:lvl9pPr>
          </a:lstStyle>
          <a:p>
            <a:r>
              <a:rPr lang="en-GB"/>
              <a:t>Click to edit Master subtitle style</a:t>
            </a:r>
            <a:endParaRPr lang="en-US"/>
          </a:p>
        </p:txBody>
      </p:sp>
      <p:sp>
        <p:nvSpPr>
          <p:cNvPr id="4" name="Date Placeholder 3"/>
          <p:cNvSpPr>
            <a:spLocks noGrp="1"/>
          </p:cNvSpPr>
          <p:nvPr>
            <p:ph type="dt" sz="half" idx="10"/>
          </p:nvPr>
        </p:nvSpPr>
        <p:spPr/>
        <p:txBody>
          <a:bodyPr/>
          <a:lstStyle/>
          <a:p>
            <a:fld id="{54BD6453-1A85-1A4D-B004-9839DC75E01A}" type="datetimeFigureOut">
              <a:rPr lang="en-US" smtClean="0"/>
              <a:t>3/16/2021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52017E4-CAA1-6342-8DB7-B4706FE90AFC}" type="slidenum">
              <a:rPr lang="en-US" smtClean="0"/>
              <a:t>‹#›</a:t>
            </a:fld>
            <a:endParaRPr lang="en-US" dirty="0"/>
          </a:p>
        </p:txBody>
      </p:sp>
    </p:spTree>
    <p:extLst>
      <p:ext uri="{BB962C8B-B14F-4D97-AF65-F5344CB8AC3E}">
        <p14:creationId xmlns:p14="http://schemas.microsoft.com/office/powerpoint/2010/main" val="34576638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54BD6453-1A85-1A4D-B004-9839DC75E01A}" type="datetimeFigureOut">
              <a:rPr lang="en-US" smtClean="0"/>
              <a:t>3/16/2021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52017E4-CAA1-6342-8DB7-B4706FE90AFC}" type="slidenum">
              <a:rPr lang="en-US" smtClean="0"/>
              <a:t>‹#›</a:t>
            </a:fld>
            <a:endParaRPr lang="en-US" dirty="0"/>
          </a:p>
        </p:txBody>
      </p:sp>
    </p:spTree>
    <p:extLst>
      <p:ext uri="{BB962C8B-B14F-4D97-AF65-F5344CB8AC3E}">
        <p14:creationId xmlns:p14="http://schemas.microsoft.com/office/powerpoint/2010/main" val="18346418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5333" b="1" cap="all"/>
            </a:lvl1pPr>
          </a:lstStyle>
          <a:p>
            <a:r>
              <a:rPr lang="en-GB"/>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667">
                <a:solidFill>
                  <a:schemeClr val="tx1">
                    <a:tint val="75000"/>
                  </a:schemeClr>
                </a:solidFill>
              </a:defRPr>
            </a:lvl1pPr>
            <a:lvl2pPr marL="609491" indent="0">
              <a:buNone/>
              <a:defRPr sz="2400">
                <a:solidFill>
                  <a:schemeClr val="tx1">
                    <a:tint val="75000"/>
                  </a:schemeClr>
                </a:solidFill>
              </a:defRPr>
            </a:lvl2pPr>
            <a:lvl3pPr marL="1218990" indent="0">
              <a:buNone/>
              <a:defRPr sz="2133">
                <a:solidFill>
                  <a:schemeClr val="tx1">
                    <a:tint val="75000"/>
                  </a:schemeClr>
                </a:solidFill>
              </a:defRPr>
            </a:lvl3pPr>
            <a:lvl4pPr marL="1828482" indent="0">
              <a:buNone/>
              <a:defRPr sz="1867">
                <a:solidFill>
                  <a:schemeClr val="tx1">
                    <a:tint val="75000"/>
                  </a:schemeClr>
                </a:solidFill>
              </a:defRPr>
            </a:lvl4pPr>
            <a:lvl5pPr marL="2437978" indent="0">
              <a:buNone/>
              <a:defRPr sz="1867">
                <a:solidFill>
                  <a:schemeClr val="tx1">
                    <a:tint val="75000"/>
                  </a:schemeClr>
                </a:solidFill>
              </a:defRPr>
            </a:lvl5pPr>
            <a:lvl6pPr marL="3047468" indent="0">
              <a:buNone/>
              <a:defRPr sz="1867">
                <a:solidFill>
                  <a:schemeClr val="tx1">
                    <a:tint val="75000"/>
                  </a:schemeClr>
                </a:solidFill>
              </a:defRPr>
            </a:lvl6pPr>
            <a:lvl7pPr marL="3656959" indent="0">
              <a:buNone/>
              <a:defRPr sz="1867">
                <a:solidFill>
                  <a:schemeClr val="tx1">
                    <a:tint val="75000"/>
                  </a:schemeClr>
                </a:solidFill>
              </a:defRPr>
            </a:lvl7pPr>
            <a:lvl8pPr marL="4266453" indent="0">
              <a:buNone/>
              <a:defRPr sz="1867">
                <a:solidFill>
                  <a:schemeClr val="tx1">
                    <a:tint val="75000"/>
                  </a:schemeClr>
                </a:solidFill>
              </a:defRPr>
            </a:lvl8pPr>
            <a:lvl9pPr marL="4875947" indent="0">
              <a:buNone/>
              <a:defRPr sz="1867">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54BD6453-1A85-1A4D-B004-9839DC75E01A}" type="datetimeFigureOut">
              <a:rPr lang="en-US" smtClean="0"/>
              <a:t>3/16/2021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52017E4-CAA1-6342-8DB7-B4706FE90AFC}" type="slidenum">
              <a:rPr lang="en-US" smtClean="0"/>
              <a:t>‹#›</a:t>
            </a:fld>
            <a:endParaRPr lang="en-US" dirty="0"/>
          </a:p>
        </p:txBody>
      </p:sp>
    </p:spTree>
    <p:extLst>
      <p:ext uri="{BB962C8B-B14F-4D97-AF65-F5344CB8AC3E}">
        <p14:creationId xmlns:p14="http://schemas.microsoft.com/office/powerpoint/2010/main" val="15515064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200153"/>
            <a:ext cx="5384800" cy="3394075"/>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6197600" y="1200153"/>
            <a:ext cx="5384800" cy="3394075"/>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p:cNvSpPr>
            <a:spLocks noGrp="1"/>
          </p:cNvSpPr>
          <p:nvPr>
            <p:ph type="dt" sz="half" idx="10"/>
          </p:nvPr>
        </p:nvSpPr>
        <p:spPr/>
        <p:txBody>
          <a:bodyPr/>
          <a:lstStyle/>
          <a:p>
            <a:fld id="{54BD6453-1A85-1A4D-B004-9839DC75E01A}" type="datetimeFigureOut">
              <a:rPr lang="en-US" smtClean="0"/>
              <a:t>3/16/2021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52017E4-CAA1-6342-8DB7-B4706FE90AFC}" type="slidenum">
              <a:rPr lang="en-US" smtClean="0"/>
              <a:t>‹#›</a:t>
            </a:fld>
            <a:endParaRPr lang="en-US" dirty="0"/>
          </a:p>
        </p:txBody>
      </p:sp>
    </p:spTree>
    <p:extLst>
      <p:ext uri="{BB962C8B-B14F-4D97-AF65-F5344CB8AC3E}">
        <p14:creationId xmlns:p14="http://schemas.microsoft.com/office/powerpoint/2010/main" val="15122473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9"/>
            <a:ext cx="109728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609600" y="1535113"/>
            <a:ext cx="5386917" cy="639763"/>
          </a:xfrm>
        </p:spPr>
        <p:txBody>
          <a:bodyPr anchor="b"/>
          <a:lstStyle>
            <a:lvl1pPr marL="0" indent="0">
              <a:buNone/>
              <a:defRPr sz="3200" b="1"/>
            </a:lvl1pPr>
            <a:lvl2pPr marL="609491" indent="0">
              <a:buNone/>
              <a:defRPr sz="2667" b="1"/>
            </a:lvl2pPr>
            <a:lvl3pPr marL="1218990" indent="0">
              <a:buNone/>
              <a:defRPr sz="2400" b="1"/>
            </a:lvl3pPr>
            <a:lvl4pPr marL="1828482" indent="0">
              <a:buNone/>
              <a:defRPr sz="2133" b="1"/>
            </a:lvl4pPr>
            <a:lvl5pPr marL="2437978" indent="0">
              <a:buNone/>
              <a:defRPr sz="2133" b="1"/>
            </a:lvl5pPr>
            <a:lvl6pPr marL="3047468" indent="0">
              <a:buNone/>
              <a:defRPr sz="2133" b="1"/>
            </a:lvl6pPr>
            <a:lvl7pPr marL="3656959" indent="0">
              <a:buNone/>
              <a:defRPr sz="2133" b="1"/>
            </a:lvl7pPr>
            <a:lvl8pPr marL="4266453" indent="0">
              <a:buNone/>
              <a:defRPr sz="2133" b="1"/>
            </a:lvl8pPr>
            <a:lvl9pPr marL="4875947" indent="0">
              <a:buNone/>
              <a:defRPr sz="2133" b="1"/>
            </a:lvl9pPr>
          </a:lstStyle>
          <a:p>
            <a:pPr lvl="0"/>
            <a:r>
              <a:rPr lang="en-GB"/>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6193377" y="1535113"/>
            <a:ext cx="5389033" cy="639763"/>
          </a:xfrm>
        </p:spPr>
        <p:txBody>
          <a:bodyPr anchor="b"/>
          <a:lstStyle>
            <a:lvl1pPr marL="0" indent="0">
              <a:buNone/>
              <a:defRPr sz="3200" b="1"/>
            </a:lvl1pPr>
            <a:lvl2pPr marL="609491" indent="0">
              <a:buNone/>
              <a:defRPr sz="2667" b="1"/>
            </a:lvl2pPr>
            <a:lvl3pPr marL="1218990" indent="0">
              <a:buNone/>
              <a:defRPr sz="2400" b="1"/>
            </a:lvl3pPr>
            <a:lvl4pPr marL="1828482" indent="0">
              <a:buNone/>
              <a:defRPr sz="2133" b="1"/>
            </a:lvl4pPr>
            <a:lvl5pPr marL="2437978" indent="0">
              <a:buNone/>
              <a:defRPr sz="2133" b="1"/>
            </a:lvl5pPr>
            <a:lvl6pPr marL="3047468" indent="0">
              <a:buNone/>
              <a:defRPr sz="2133" b="1"/>
            </a:lvl6pPr>
            <a:lvl7pPr marL="3656959" indent="0">
              <a:buNone/>
              <a:defRPr sz="2133" b="1"/>
            </a:lvl7pPr>
            <a:lvl8pPr marL="4266453" indent="0">
              <a:buNone/>
              <a:defRPr sz="2133" b="1"/>
            </a:lvl8pPr>
            <a:lvl9pPr marL="4875947" indent="0">
              <a:buNone/>
              <a:defRPr sz="2133" b="1"/>
            </a:lvl9pPr>
          </a:lstStyle>
          <a:p>
            <a:pPr lvl="0"/>
            <a:r>
              <a:rPr lang="en-GB"/>
              <a:t>Click to edit Master text styles</a:t>
            </a:r>
          </a:p>
        </p:txBody>
      </p:sp>
      <p:sp>
        <p:nvSpPr>
          <p:cNvPr id="6" name="Content Placeholder 5"/>
          <p:cNvSpPr>
            <a:spLocks noGrp="1"/>
          </p:cNvSpPr>
          <p:nvPr>
            <p:ph sz="quarter" idx="4"/>
          </p:nvPr>
        </p:nvSpPr>
        <p:spPr>
          <a:xfrm>
            <a:off x="6193377" y="2174875"/>
            <a:ext cx="5389033"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p:cNvSpPr>
            <a:spLocks noGrp="1"/>
          </p:cNvSpPr>
          <p:nvPr>
            <p:ph type="dt" sz="half" idx="10"/>
          </p:nvPr>
        </p:nvSpPr>
        <p:spPr/>
        <p:txBody>
          <a:bodyPr/>
          <a:lstStyle/>
          <a:p>
            <a:fld id="{54BD6453-1A85-1A4D-B004-9839DC75E01A}" type="datetimeFigureOut">
              <a:rPr lang="en-US" smtClean="0"/>
              <a:t>3/16/2021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52017E4-CAA1-6342-8DB7-B4706FE90AFC}" type="slidenum">
              <a:rPr lang="en-US" smtClean="0"/>
              <a:t>‹#›</a:t>
            </a:fld>
            <a:endParaRPr lang="en-US" dirty="0"/>
          </a:p>
        </p:txBody>
      </p:sp>
    </p:spTree>
    <p:extLst>
      <p:ext uri="{BB962C8B-B14F-4D97-AF65-F5344CB8AC3E}">
        <p14:creationId xmlns:p14="http://schemas.microsoft.com/office/powerpoint/2010/main" val="405555548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2"/>
          <p:cNvSpPr>
            <a:spLocks noGrp="1"/>
          </p:cNvSpPr>
          <p:nvPr>
            <p:ph type="dt" sz="half" idx="10"/>
          </p:nvPr>
        </p:nvSpPr>
        <p:spPr/>
        <p:txBody>
          <a:bodyPr/>
          <a:lstStyle/>
          <a:p>
            <a:fld id="{54BD6453-1A85-1A4D-B004-9839DC75E01A}" type="datetimeFigureOut">
              <a:rPr lang="en-US" smtClean="0"/>
              <a:t>3/16/2021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52017E4-CAA1-6342-8DB7-B4706FE90AFC}" type="slidenum">
              <a:rPr lang="en-US" smtClean="0"/>
              <a:t>‹#›</a:t>
            </a:fld>
            <a:endParaRPr lang="en-US" dirty="0"/>
          </a:p>
        </p:txBody>
      </p:sp>
    </p:spTree>
    <p:extLst>
      <p:ext uri="{BB962C8B-B14F-4D97-AF65-F5344CB8AC3E}">
        <p14:creationId xmlns:p14="http://schemas.microsoft.com/office/powerpoint/2010/main" val="74163554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BD6453-1A85-1A4D-B004-9839DC75E01A}" type="datetimeFigureOut">
              <a:rPr lang="en-US" smtClean="0"/>
              <a:t>3/16/2021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52017E4-CAA1-6342-8DB7-B4706FE90AFC}" type="slidenum">
              <a:rPr lang="en-US" smtClean="0"/>
              <a:t>‹#›</a:t>
            </a:fld>
            <a:endParaRPr lang="en-US" dirty="0"/>
          </a:p>
        </p:txBody>
      </p:sp>
    </p:spTree>
    <p:extLst>
      <p:ext uri="{BB962C8B-B14F-4D97-AF65-F5344CB8AC3E}">
        <p14:creationId xmlns:p14="http://schemas.microsoft.com/office/powerpoint/2010/main" val="382891388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49"/>
            <a:ext cx="4011084" cy="1162051"/>
          </a:xfrm>
        </p:spPr>
        <p:txBody>
          <a:bodyPr anchor="b"/>
          <a:lstStyle>
            <a:lvl1pPr algn="l">
              <a:defRPr sz="2667" b="1"/>
            </a:lvl1pPr>
          </a:lstStyle>
          <a:p>
            <a:r>
              <a:rPr lang="en-GB"/>
              <a:t>Click to edit Master title style</a:t>
            </a:r>
            <a:endParaRPr lang="en-US"/>
          </a:p>
        </p:txBody>
      </p:sp>
      <p:sp>
        <p:nvSpPr>
          <p:cNvPr id="3" name="Content Placeholder 2"/>
          <p:cNvSpPr>
            <a:spLocks noGrp="1"/>
          </p:cNvSpPr>
          <p:nvPr>
            <p:ph idx="1"/>
          </p:nvPr>
        </p:nvSpPr>
        <p:spPr>
          <a:xfrm>
            <a:off x="4766733" y="273060"/>
            <a:ext cx="6815667" cy="5853113"/>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609603" y="1435104"/>
            <a:ext cx="4011084" cy="4691063"/>
          </a:xfrm>
        </p:spPr>
        <p:txBody>
          <a:bodyPr/>
          <a:lstStyle>
            <a:lvl1pPr marL="0" indent="0">
              <a:buNone/>
              <a:defRPr sz="1867"/>
            </a:lvl1pPr>
            <a:lvl2pPr marL="609491" indent="0">
              <a:buNone/>
              <a:defRPr sz="1600"/>
            </a:lvl2pPr>
            <a:lvl3pPr marL="1218990" indent="0">
              <a:buNone/>
              <a:defRPr sz="1333"/>
            </a:lvl3pPr>
            <a:lvl4pPr marL="1828482" indent="0">
              <a:buNone/>
              <a:defRPr sz="1200"/>
            </a:lvl4pPr>
            <a:lvl5pPr marL="2437978" indent="0">
              <a:buNone/>
              <a:defRPr sz="1200"/>
            </a:lvl5pPr>
            <a:lvl6pPr marL="3047468" indent="0">
              <a:buNone/>
              <a:defRPr sz="1200"/>
            </a:lvl6pPr>
            <a:lvl7pPr marL="3656959" indent="0">
              <a:buNone/>
              <a:defRPr sz="1200"/>
            </a:lvl7pPr>
            <a:lvl8pPr marL="4266453" indent="0">
              <a:buNone/>
              <a:defRPr sz="1200"/>
            </a:lvl8pPr>
            <a:lvl9pPr marL="4875947" indent="0">
              <a:buNone/>
              <a:defRPr sz="1200"/>
            </a:lvl9pPr>
          </a:lstStyle>
          <a:p>
            <a:pPr lvl="0"/>
            <a:r>
              <a:rPr lang="en-GB"/>
              <a:t>Click to edit Master text styles</a:t>
            </a:r>
          </a:p>
        </p:txBody>
      </p:sp>
      <p:sp>
        <p:nvSpPr>
          <p:cNvPr id="5" name="Date Placeholder 4"/>
          <p:cNvSpPr>
            <a:spLocks noGrp="1"/>
          </p:cNvSpPr>
          <p:nvPr>
            <p:ph type="dt" sz="half" idx="10"/>
          </p:nvPr>
        </p:nvSpPr>
        <p:spPr/>
        <p:txBody>
          <a:bodyPr/>
          <a:lstStyle/>
          <a:p>
            <a:fld id="{54BD6453-1A85-1A4D-B004-9839DC75E01A}" type="datetimeFigureOut">
              <a:rPr lang="en-US" smtClean="0"/>
              <a:t>3/16/2021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52017E4-CAA1-6342-8DB7-B4706FE90AFC}" type="slidenum">
              <a:rPr lang="en-US" smtClean="0"/>
              <a:t>‹#›</a:t>
            </a:fld>
            <a:endParaRPr lang="en-US" dirty="0"/>
          </a:p>
        </p:txBody>
      </p:sp>
    </p:spTree>
    <p:extLst>
      <p:ext uri="{BB962C8B-B14F-4D97-AF65-F5344CB8AC3E}">
        <p14:creationId xmlns:p14="http://schemas.microsoft.com/office/powerpoint/2010/main" val="15345025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15779A-8578-4687-90EB-FF3E0F9749E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C158D96-1B64-4634-A0CE-1311E3C0094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31ACB9F-933B-43B1-91D4-F501CCAAEEA5}"/>
              </a:ext>
            </a:extLst>
          </p:cNvPr>
          <p:cNvSpPr>
            <a:spLocks noGrp="1"/>
          </p:cNvSpPr>
          <p:nvPr>
            <p:ph type="dt" sz="half" idx="10"/>
          </p:nvPr>
        </p:nvSpPr>
        <p:spPr/>
        <p:txBody>
          <a:bodyPr/>
          <a:lstStyle/>
          <a:p>
            <a:fld id="{E37AE2A6-2CCD-4682-88CC-A6FB90696A77}" type="datetimeFigureOut">
              <a:rPr lang="en-GB" smtClean="0"/>
              <a:t>16/03/2021</a:t>
            </a:fld>
            <a:endParaRPr lang="en-GB" dirty="0"/>
          </a:p>
        </p:txBody>
      </p:sp>
      <p:sp>
        <p:nvSpPr>
          <p:cNvPr id="5" name="Footer Placeholder 4">
            <a:extLst>
              <a:ext uri="{FF2B5EF4-FFF2-40B4-BE49-F238E27FC236}">
                <a16:creationId xmlns:a16="http://schemas.microsoft.com/office/drawing/2014/main" id="{FED512C1-C8B2-4F93-AEFF-4B9596844FD8}"/>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72696C62-FB2F-4447-9C56-1C01D3D217AB}"/>
              </a:ext>
            </a:extLst>
          </p:cNvPr>
          <p:cNvSpPr>
            <a:spLocks noGrp="1"/>
          </p:cNvSpPr>
          <p:nvPr>
            <p:ph type="sldNum" sz="quarter" idx="12"/>
          </p:nvPr>
        </p:nvSpPr>
        <p:spPr/>
        <p:txBody>
          <a:bodyPr/>
          <a:lstStyle/>
          <a:p>
            <a:fld id="{F0ABC923-B056-462D-8909-32C47E5AE522}" type="slidenum">
              <a:rPr lang="en-GB" smtClean="0"/>
              <a:t>‹#›</a:t>
            </a:fld>
            <a:endParaRPr lang="en-GB" dirty="0"/>
          </a:p>
        </p:txBody>
      </p:sp>
    </p:spTree>
    <p:extLst>
      <p:ext uri="{BB962C8B-B14F-4D97-AF65-F5344CB8AC3E}">
        <p14:creationId xmlns:p14="http://schemas.microsoft.com/office/powerpoint/2010/main" val="251316910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1"/>
            <a:ext cx="7315200" cy="566739"/>
          </a:xfrm>
        </p:spPr>
        <p:txBody>
          <a:bodyPr anchor="b"/>
          <a:lstStyle>
            <a:lvl1pPr algn="l">
              <a:defRPr sz="2667" b="1"/>
            </a:lvl1pPr>
          </a:lstStyle>
          <a:p>
            <a:r>
              <a:rPr lang="en-GB"/>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4267"/>
            </a:lvl1pPr>
            <a:lvl2pPr marL="609491" indent="0">
              <a:buNone/>
              <a:defRPr sz="3733"/>
            </a:lvl2pPr>
            <a:lvl3pPr marL="1218990" indent="0">
              <a:buNone/>
              <a:defRPr sz="3200"/>
            </a:lvl3pPr>
            <a:lvl4pPr marL="1828482" indent="0">
              <a:buNone/>
              <a:defRPr sz="2667"/>
            </a:lvl4pPr>
            <a:lvl5pPr marL="2437978" indent="0">
              <a:buNone/>
              <a:defRPr sz="2667"/>
            </a:lvl5pPr>
            <a:lvl6pPr marL="3047468" indent="0">
              <a:buNone/>
              <a:defRPr sz="2667"/>
            </a:lvl6pPr>
            <a:lvl7pPr marL="3656959" indent="0">
              <a:buNone/>
              <a:defRPr sz="2667"/>
            </a:lvl7pPr>
            <a:lvl8pPr marL="4266453" indent="0">
              <a:buNone/>
              <a:defRPr sz="2667"/>
            </a:lvl8pPr>
            <a:lvl9pPr marL="4875947" indent="0">
              <a:buNone/>
              <a:defRPr sz="2667"/>
            </a:lvl9pPr>
          </a:lstStyle>
          <a:p>
            <a:endParaRPr lang="en-US" dirty="0"/>
          </a:p>
        </p:txBody>
      </p:sp>
      <p:sp>
        <p:nvSpPr>
          <p:cNvPr id="4" name="Text Placeholder 3"/>
          <p:cNvSpPr>
            <a:spLocks noGrp="1"/>
          </p:cNvSpPr>
          <p:nvPr>
            <p:ph type="body" sz="half" idx="2"/>
          </p:nvPr>
        </p:nvSpPr>
        <p:spPr>
          <a:xfrm>
            <a:off x="2389717" y="5367346"/>
            <a:ext cx="7315200" cy="804863"/>
          </a:xfrm>
        </p:spPr>
        <p:txBody>
          <a:bodyPr/>
          <a:lstStyle>
            <a:lvl1pPr marL="0" indent="0">
              <a:buNone/>
              <a:defRPr sz="1867"/>
            </a:lvl1pPr>
            <a:lvl2pPr marL="609491" indent="0">
              <a:buNone/>
              <a:defRPr sz="1600"/>
            </a:lvl2pPr>
            <a:lvl3pPr marL="1218990" indent="0">
              <a:buNone/>
              <a:defRPr sz="1333"/>
            </a:lvl3pPr>
            <a:lvl4pPr marL="1828482" indent="0">
              <a:buNone/>
              <a:defRPr sz="1200"/>
            </a:lvl4pPr>
            <a:lvl5pPr marL="2437978" indent="0">
              <a:buNone/>
              <a:defRPr sz="1200"/>
            </a:lvl5pPr>
            <a:lvl6pPr marL="3047468" indent="0">
              <a:buNone/>
              <a:defRPr sz="1200"/>
            </a:lvl6pPr>
            <a:lvl7pPr marL="3656959" indent="0">
              <a:buNone/>
              <a:defRPr sz="1200"/>
            </a:lvl7pPr>
            <a:lvl8pPr marL="4266453" indent="0">
              <a:buNone/>
              <a:defRPr sz="1200"/>
            </a:lvl8pPr>
            <a:lvl9pPr marL="4875947" indent="0">
              <a:buNone/>
              <a:defRPr sz="1200"/>
            </a:lvl9pPr>
          </a:lstStyle>
          <a:p>
            <a:pPr lvl="0"/>
            <a:r>
              <a:rPr lang="en-GB"/>
              <a:t>Click to edit Master text styles</a:t>
            </a:r>
          </a:p>
        </p:txBody>
      </p:sp>
      <p:sp>
        <p:nvSpPr>
          <p:cNvPr id="5" name="Date Placeholder 4"/>
          <p:cNvSpPr>
            <a:spLocks noGrp="1"/>
          </p:cNvSpPr>
          <p:nvPr>
            <p:ph type="dt" sz="half" idx="10"/>
          </p:nvPr>
        </p:nvSpPr>
        <p:spPr/>
        <p:txBody>
          <a:bodyPr/>
          <a:lstStyle/>
          <a:p>
            <a:fld id="{54BD6453-1A85-1A4D-B004-9839DC75E01A}" type="datetimeFigureOut">
              <a:rPr lang="en-US" smtClean="0"/>
              <a:t>3/16/2021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52017E4-CAA1-6342-8DB7-B4706FE90AFC}" type="slidenum">
              <a:rPr lang="en-US" smtClean="0"/>
              <a:t>‹#›</a:t>
            </a:fld>
            <a:endParaRPr lang="en-US" dirty="0"/>
          </a:p>
        </p:txBody>
      </p:sp>
    </p:spTree>
    <p:extLst>
      <p:ext uri="{BB962C8B-B14F-4D97-AF65-F5344CB8AC3E}">
        <p14:creationId xmlns:p14="http://schemas.microsoft.com/office/powerpoint/2010/main" val="246856007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54BD6453-1A85-1A4D-B004-9839DC75E01A}" type="datetimeFigureOut">
              <a:rPr lang="en-US" smtClean="0"/>
              <a:t>3/16/2021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52017E4-CAA1-6342-8DB7-B4706FE90AFC}" type="slidenum">
              <a:rPr lang="en-US" smtClean="0"/>
              <a:t>‹#›</a:t>
            </a:fld>
            <a:endParaRPr lang="en-US" dirty="0"/>
          </a:p>
        </p:txBody>
      </p:sp>
    </p:spTree>
    <p:extLst>
      <p:ext uri="{BB962C8B-B14F-4D97-AF65-F5344CB8AC3E}">
        <p14:creationId xmlns:p14="http://schemas.microsoft.com/office/powerpoint/2010/main" val="193406004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06377"/>
            <a:ext cx="2743200" cy="4387851"/>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206377"/>
            <a:ext cx="8026400" cy="4387851"/>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54BD6453-1A85-1A4D-B004-9839DC75E01A}" type="datetimeFigureOut">
              <a:rPr lang="en-US" smtClean="0"/>
              <a:t>3/16/2021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52017E4-CAA1-6342-8DB7-B4706FE90AFC}" type="slidenum">
              <a:rPr lang="en-US" smtClean="0"/>
              <a:t>‹#›</a:t>
            </a:fld>
            <a:endParaRPr lang="en-US" dirty="0"/>
          </a:p>
        </p:txBody>
      </p:sp>
    </p:spTree>
    <p:extLst>
      <p:ext uri="{BB962C8B-B14F-4D97-AF65-F5344CB8AC3E}">
        <p14:creationId xmlns:p14="http://schemas.microsoft.com/office/powerpoint/2010/main" val="2529323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C2DA1C-195D-4B3F-BAF4-D0FC82F424C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559532EE-C22E-4DFB-A192-2124CD6994A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32ACFD9-6219-4E0B-AABF-50FBB36B85E9}"/>
              </a:ext>
            </a:extLst>
          </p:cNvPr>
          <p:cNvSpPr>
            <a:spLocks noGrp="1"/>
          </p:cNvSpPr>
          <p:nvPr>
            <p:ph type="dt" sz="half" idx="10"/>
          </p:nvPr>
        </p:nvSpPr>
        <p:spPr/>
        <p:txBody>
          <a:bodyPr/>
          <a:lstStyle/>
          <a:p>
            <a:fld id="{E37AE2A6-2CCD-4682-88CC-A6FB90696A77}" type="datetimeFigureOut">
              <a:rPr lang="en-GB" smtClean="0"/>
              <a:t>16/03/2021</a:t>
            </a:fld>
            <a:endParaRPr lang="en-GB" dirty="0"/>
          </a:p>
        </p:txBody>
      </p:sp>
      <p:sp>
        <p:nvSpPr>
          <p:cNvPr id="5" name="Footer Placeholder 4">
            <a:extLst>
              <a:ext uri="{FF2B5EF4-FFF2-40B4-BE49-F238E27FC236}">
                <a16:creationId xmlns:a16="http://schemas.microsoft.com/office/drawing/2014/main" id="{43327CCB-618C-4393-A2EE-19CE77A95788}"/>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C726AC22-3A04-484F-BB0A-03AC027A5C4F}"/>
              </a:ext>
            </a:extLst>
          </p:cNvPr>
          <p:cNvSpPr>
            <a:spLocks noGrp="1"/>
          </p:cNvSpPr>
          <p:nvPr>
            <p:ph type="sldNum" sz="quarter" idx="12"/>
          </p:nvPr>
        </p:nvSpPr>
        <p:spPr/>
        <p:txBody>
          <a:bodyPr/>
          <a:lstStyle/>
          <a:p>
            <a:fld id="{F0ABC923-B056-462D-8909-32C47E5AE522}" type="slidenum">
              <a:rPr lang="en-GB" smtClean="0"/>
              <a:t>‹#›</a:t>
            </a:fld>
            <a:endParaRPr lang="en-GB" dirty="0"/>
          </a:p>
        </p:txBody>
      </p:sp>
    </p:spTree>
    <p:extLst>
      <p:ext uri="{BB962C8B-B14F-4D97-AF65-F5344CB8AC3E}">
        <p14:creationId xmlns:p14="http://schemas.microsoft.com/office/powerpoint/2010/main" val="21915603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B28A09-0012-4833-8BD3-69267A3619E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34592BD-0AA8-4E04-B368-79108E66367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8D757734-2B38-4E06-9E5D-0E244830B67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941B501A-A3FA-4A28-87B8-03CE2582FB8D}"/>
              </a:ext>
            </a:extLst>
          </p:cNvPr>
          <p:cNvSpPr>
            <a:spLocks noGrp="1"/>
          </p:cNvSpPr>
          <p:nvPr>
            <p:ph type="dt" sz="half" idx="10"/>
          </p:nvPr>
        </p:nvSpPr>
        <p:spPr/>
        <p:txBody>
          <a:bodyPr/>
          <a:lstStyle/>
          <a:p>
            <a:fld id="{E37AE2A6-2CCD-4682-88CC-A6FB90696A77}" type="datetimeFigureOut">
              <a:rPr lang="en-GB" smtClean="0"/>
              <a:t>16/03/2021</a:t>
            </a:fld>
            <a:endParaRPr lang="en-GB" dirty="0"/>
          </a:p>
        </p:txBody>
      </p:sp>
      <p:sp>
        <p:nvSpPr>
          <p:cNvPr id="6" name="Footer Placeholder 5">
            <a:extLst>
              <a:ext uri="{FF2B5EF4-FFF2-40B4-BE49-F238E27FC236}">
                <a16:creationId xmlns:a16="http://schemas.microsoft.com/office/drawing/2014/main" id="{1CC6A7A2-0A9B-4BCA-B9B8-2FB137511317}"/>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D2688F92-122E-47EE-B5F1-67978A92EC60}"/>
              </a:ext>
            </a:extLst>
          </p:cNvPr>
          <p:cNvSpPr>
            <a:spLocks noGrp="1"/>
          </p:cNvSpPr>
          <p:nvPr>
            <p:ph type="sldNum" sz="quarter" idx="12"/>
          </p:nvPr>
        </p:nvSpPr>
        <p:spPr/>
        <p:txBody>
          <a:bodyPr/>
          <a:lstStyle/>
          <a:p>
            <a:fld id="{F0ABC923-B056-462D-8909-32C47E5AE522}" type="slidenum">
              <a:rPr lang="en-GB" smtClean="0"/>
              <a:t>‹#›</a:t>
            </a:fld>
            <a:endParaRPr lang="en-GB" dirty="0"/>
          </a:p>
        </p:txBody>
      </p:sp>
    </p:spTree>
    <p:extLst>
      <p:ext uri="{BB962C8B-B14F-4D97-AF65-F5344CB8AC3E}">
        <p14:creationId xmlns:p14="http://schemas.microsoft.com/office/powerpoint/2010/main" val="727139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0DAFB5-4632-47FB-8143-27D9A425E9E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8ABC9FA-64D5-4004-BA14-ED58A25FBDA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5F78EFA-39C8-4681-94A2-6ECB068FA9E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AFA784F3-1C1E-47E6-8EE0-9FB12150F81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1B4A8B5-F61A-41EF-820B-BDCB5E5F1F1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C79A3F4-3A98-4DA0-8C46-80422B15F7AC}"/>
              </a:ext>
            </a:extLst>
          </p:cNvPr>
          <p:cNvSpPr>
            <a:spLocks noGrp="1"/>
          </p:cNvSpPr>
          <p:nvPr>
            <p:ph type="dt" sz="half" idx="10"/>
          </p:nvPr>
        </p:nvSpPr>
        <p:spPr/>
        <p:txBody>
          <a:bodyPr/>
          <a:lstStyle/>
          <a:p>
            <a:fld id="{E37AE2A6-2CCD-4682-88CC-A6FB90696A77}" type="datetimeFigureOut">
              <a:rPr lang="en-GB" smtClean="0"/>
              <a:t>16/03/2021</a:t>
            </a:fld>
            <a:endParaRPr lang="en-GB" dirty="0"/>
          </a:p>
        </p:txBody>
      </p:sp>
      <p:sp>
        <p:nvSpPr>
          <p:cNvPr id="8" name="Footer Placeholder 7">
            <a:extLst>
              <a:ext uri="{FF2B5EF4-FFF2-40B4-BE49-F238E27FC236}">
                <a16:creationId xmlns:a16="http://schemas.microsoft.com/office/drawing/2014/main" id="{E5262F4F-2AF8-4B2B-A53D-E510DFB755E9}"/>
              </a:ext>
            </a:extLst>
          </p:cNvPr>
          <p:cNvSpPr>
            <a:spLocks noGrp="1"/>
          </p:cNvSpPr>
          <p:nvPr>
            <p:ph type="ftr" sz="quarter" idx="11"/>
          </p:nvPr>
        </p:nvSpPr>
        <p:spPr/>
        <p:txBody>
          <a:bodyPr/>
          <a:lstStyle/>
          <a:p>
            <a:endParaRPr lang="en-GB" dirty="0"/>
          </a:p>
        </p:txBody>
      </p:sp>
      <p:sp>
        <p:nvSpPr>
          <p:cNvPr id="9" name="Slide Number Placeholder 8">
            <a:extLst>
              <a:ext uri="{FF2B5EF4-FFF2-40B4-BE49-F238E27FC236}">
                <a16:creationId xmlns:a16="http://schemas.microsoft.com/office/drawing/2014/main" id="{35994532-E358-432A-A0B9-B50119F55D64}"/>
              </a:ext>
            </a:extLst>
          </p:cNvPr>
          <p:cNvSpPr>
            <a:spLocks noGrp="1"/>
          </p:cNvSpPr>
          <p:nvPr>
            <p:ph type="sldNum" sz="quarter" idx="12"/>
          </p:nvPr>
        </p:nvSpPr>
        <p:spPr/>
        <p:txBody>
          <a:bodyPr/>
          <a:lstStyle/>
          <a:p>
            <a:fld id="{F0ABC923-B056-462D-8909-32C47E5AE522}" type="slidenum">
              <a:rPr lang="en-GB" smtClean="0"/>
              <a:t>‹#›</a:t>
            </a:fld>
            <a:endParaRPr lang="en-GB" dirty="0"/>
          </a:p>
        </p:txBody>
      </p:sp>
    </p:spTree>
    <p:extLst>
      <p:ext uri="{BB962C8B-B14F-4D97-AF65-F5344CB8AC3E}">
        <p14:creationId xmlns:p14="http://schemas.microsoft.com/office/powerpoint/2010/main" val="15135493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3DC058-9630-4BA6-A166-0247A590DE27}"/>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4891E88D-2145-420D-AC3A-667AFB86C980}"/>
              </a:ext>
            </a:extLst>
          </p:cNvPr>
          <p:cNvSpPr>
            <a:spLocks noGrp="1"/>
          </p:cNvSpPr>
          <p:nvPr>
            <p:ph type="dt" sz="half" idx="10"/>
          </p:nvPr>
        </p:nvSpPr>
        <p:spPr/>
        <p:txBody>
          <a:bodyPr/>
          <a:lstStyle/>
          <a:p>
            <a:fld id="{E37AE2A6-2CCD-4682-88CC-A6FB90696A77}" type="datetimeFigureOut">
              <a:rPr lang="en-GB" smtClean="0"/>
              <a:t>16/03/2021</a:t>
            </a:fld>
            <a:endParaRPr lang="en-GB" dirty="0"/>
          </a:p>
        </p:txBody>
      </p:sp>
      <p:sp>
        <p:nvSpPr>
          <p:cNvPr id="4" name="Footer Placeholder 3">
            <a:extLst>
              <a:ext uri="{FF2B5EF4-FFF2-40B4-BE49-F238E27FC236}">
                <a16:creationId xmlns:a16="http://schemas.microsoft.com/office/drawing/2014/main" id="{57111049-14DB-47B8-B559-F03EADE7F93B}"/>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49428E58-DAF5-4220-BC89-251296F6753C}"/>
              </a:ext>
            </a:extLst>
          </p:cNvPr>
          <p:cNvSpPr>
            <a:spLocks noGrp="1"/>
          </p:cNvSpPr>
          <p:nvPr>
            <p:ph type="sldNum" sz="quarter" idx="12"/>
          </p:nvPr>
        </p:nvSpPr>
        <p:spPr/>
        <p:txBody>
          <a:bodyPr/>
          <a:lstStyle/>
          <a:p>
            <a:fld id="{F0ABC923-B056-462D-8909-32C47E5AE522}" type="slidenum">
              <a:rPr lang="en-GB" smtClean="0"/>
              <a:t>‹#›</a:t>
            </a:fld>
            <a:endParaRPr lang="en-GB" dirty="0"/>
          </a:p>
        </p:txBody>
      </p:sp>
    </p:spTree>
    <p:extLst>
      <p:ext uri="{BB962C8B-B14F-4D97-AF65-F5344CB8AC3E}">
        <p14:creationId xmlns:p14="http://schemas.microsoft.com/office/powerpoint/2010/main" val="17618673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4D1F7FC-66FC-4A31-8547-C22740B6EA3A}"/>
              </a:ext>
            </a:extLst>
          </p:cNvPr>
          <p:cNvSpPr>
            <a:spLocks noGrp="1"/>
          </p:cNvSpPr>
          <p:nvPr>
            <p:ph type="dt" sz="half" idx="10"/>
          </p:nvPr>
        </p:nvSpPr>
        <p:spPr/>
        <p:txBody>
          <a:bodyPr/>
          <a:lstStyle/>
          <a:p>
            <a:fld id="{E37AE2A6-2CCD-4682-88CC-A6FB90696A77}" type="datetimeFigureOut">
              <a:rPr lang="en-GB" smtClean="0"/>
              <a:t>16/03/2021</a:t>
            </a:fld>
            <a:endParaRPr lang="en-GB" dirty="0"/>
          </a:p>
        </p:txBody>
      </p:sp>
      <p:sp>
        <p:nvSpPr>
          <p:cNvPr id="3" name="Footer Placeholder 2">
            <a:extLst>
              <a:ext uri="{FF2B5EF4-FFF2-40B4-BE49-F238E27FC236}">
                <a16:creationId xmlns:a16="http://schemas.microsoft.com/office/drawing/2014/main" id="{07D0C910-F7B2-4D98-AFE1-39E6805F712D}"/>
              </a:ext>
            </a:extLst>
          </p:cNvPr>
          <p:cNvSpPr>
            <a:spLocks noGrp="1"/>
          </p:cNvSpPr>
          <p:nvPr>
            <p:ph type="ftr" sz="quarter" idx="11"/>
          </p:nvPr>
        </p:nvSpPr>
        <p:spPr/>
        <p:txBody>
          <a:bodyPr/>
          <a:lstStyle/>
          <a:p>
            <a:endParaRPr lang="en-GB" dirty="0"/>
          </a:p>
        </p:txBody>
      </p:sp>
      <p:sp>
        <p:nvSpPr>
          <p:cNvPr id="4" name="Slide Number Placeholder 3">
            <a:extLst>
              <a:ext uri="{FF2B5EF4-FFF2-40B4-BE49-F238E27FC236}">
                <a16:creationId xmlns:a16="http://schemas.microsoft.com/office/drawing/2014/main" id="{069B7C14-318A-4B0A-B3AC-3C3B70D32ED3}"/>
              </a:ext>
            </a:extLst>
          </p:cNvPr>
          <p:cNvSpPr>
            <a:spLocks noGrp="1"/>
          </p:cNvSpPr>
          <p:nvPr>
            <p:ph type="sldNum" sz="quarter" idx="12"/>
          </p:nvPr>
        </p:nvSpPr>
        <p:spPr/>
        <p:txBody>
          <a:bodyPr/>
          <a:lstStyle/>
          <a:p>
            <a:fld id="{F0ABC923-B056-462D-8909-32C47E5AE522}" type="slidenum">
              <a:rPr lang="en-GB" smtClean="0"/>
              <a:t>‹#›</a:t>
            </a:fld>
            <a:endParaRPr lang="en-GB" dirty="0"/>
          </a:p>
        </p:txBody>
      </p:sp>
    </p:spTree>
    <p:extLst>
      <p:ext uri="{BB962C8B-B14F-4D97-AF65-F5344CB8AC3E}">
        <p14:creationId xmlns:p14="http://schemas.microsoft.com/office/powerpoint/2010/main" val="40740559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692746-5BAD-475D-B461-26A7AAF4166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48823A7D-AA2B-47E1-972F-42C5562947B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84DBD93E-F36C-4930-B8CB-836FE5FF059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21A9701-4C8B-4A00-858C-2E0D5B68BC71}"/>
              </a:ext>
            </a:extLst>
          </p:cNvPr>
          <p:cNvSpPr>
            <a:spLocks noGrp="1"/>
          </p:cNvSpPr>
          <p:nvPr>
            <p:ph type="dt" sz="half" idx="10"/>
          </p:nvPr>
        </p:nvSpPr>
        <p:spPr/>
        <p:txBody>
          <a:bodyPr/>
          <a:lstStyle/>
          <a:p>
            <a:fld id="{E37AE2A6-2CCD-4682-88CC-A6FB90696A77}" type="datetimeFigureOut">
              <a:rPr lang="en-GB" smtClean="0"/>
              <a:t>16/03/2021</a:t>
            </a:fld>
            <a:endParaRPr lang="en-GB" dirty="0"/>
          </a:p>
        </p:txBody>
      </p:sp>
      <p:sp>
        <p:nvSpPr>
          <p:cNvPr id="6" name="Footer Placeholder 5">
            <a:extLst>
              <a:ext uri="{FF2B5EF4-FFF2-40B4-BE49-F238E27FC236}">
                <a16:creationId xmlns:a16="http://schemas.microsoft.com/office/drawing/2014/main" id="{A2A12EA2-9039-4CA7-B5F9-216359203934}"/>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A543F9C2-9325-41A8-B888-D2C5DA2ACE55}"/>
              </a:ext>
            </a:extLst>
          </p:cNvPr>
          <p:cNvSpPr>
            <a:spLocks noGrp="1"/>
          </p:cNvSpPr>
          <p:nvPr>
            <p:ph type="sldNum" sz="quarter" idx="12"/>
          </p:nvPr>
        </p:nvSpPr>
        <p:spPr/>
        <p:txBody>
          <a:bodyPr/>
          <a:lstStyle/>
          <a:p>
            <a:fld id="{F0ABC923-B056-462D-8909-32C47E5AE522}" type="slidenum">
              <a:rPr lang="en-GB" smtClean="0"/>
              <a:t>‹#›</a:t>
            </a:fld>
            <a:endParaRPr lang="en-GB" dirty="0"/>
          </a:p>
        </p:txBody>
      </p:sp>
    </p:spTree>
    <p:extLst>
      <p:ext uri="{BB962C8B-B14F-4D97-AF65-F5344CB8AC3E}">
        <p14:creationId xmlns:p14="http://schemas.microsoft.com/office/powerpoint/2010/main" val="13871879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6E08C6-7E32-4540-A11E-FBE86DD38CD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10FAE123-29B0-41C2-AF17-975B9054798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a:extLst>
              <a:ext uri="{FF2B5EF4-FFF2-40B4-BE49-F238E27FC236}">
                <a16:creationId xmlns:a16="http://schemas.microsoft.com/office/drawing/2014/main" id="{7065427F-5644-4803-BBC2-C4C5063DD7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0CA0AD7-63C1-42CE-BD79-3EA193F2517A}"/>
              </a:ext>
            </a:extLst>
          </p:cNvPr>
          <p:cNvSpPr>
            <a:spLocks noGrp="1"/>
          </p:cNvSpPr>
          <p:nvPr>
            <p:ph type="dt" sz="half" idx="10"/>
          </p:nvPr>
        </p:nvSpPr>
        <p:spPr/>
        <p:txBody>
          <a:bodyPr/>
          <a:lstStyle/>
          <a:p>
            <a:fld id="{E37AE2A6-2CCD-4682-88CC-A6FB90696A77}" type="datetimeFigureOut">
              <a:rPr lang="en-GB" smtClean="0"/>
              <a:t>16/03/2021</a:t>
            </a:fld>
            <a:endParaRPr lang="en-GB" dirty="0"/>
          </a:p>
        </p:txBody>
      </p:sp>
      <p:sp>
        <p:nvSpPr>
          <p:cNvPr id="6" name="Footer Placeholder 5">
            <a:extLst>
              <a:ext uri="{FF2B5EF4-FFF2-40B4-BE49-F238E27FC236}">
                <a16:creationId xmlns:a16="http://schemas.microsoft.com/office/drawing/2014/main" id="{0748DAD4-1EA9-4EF8-AB79-B39E5DA7D295}"/>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0A1DAEAE-2528-4543-B851-780919EE930A}"/>
              </a:ext>
            </a:extLst>
          </p:cNvPr>
          <p:cNvSpPr>
            <a:spLocks noGrp="1"/>
          </p:cNvSpPr>
          <p:nvPr>
            <p:ph type="sldNum" sz="quarter" idx="12"/>
          </p:nvPr>
        </p:nvSpPr>
        <p:spPr/>
        <p:txBody>
          <a:bodyPr/>
          <a:lstStyle/>
          <a:p>
            <a:fld id="{F0ABC923-B056-462D-8909-32C47E5AE522}" type="slidenum">
              <a:rPr lang="en-GB" smtClean="0"/>
              <a:t>‹#›</a:t>
            </a:fld>
            <a:endParaRPr lang="en-GB" dirty="0"/>
          </a:p>
        </p:txBody>
      </p:sp>
    </p:spTree>
    <p:extLst>
      <p:ext uri="{BB962C8B-B14F-4D97-AF65-F5344CB8AC3E}">
        <p14:creationId xmlns:p14="http://schemas.microsoft.com/office/powerpoint/2010/main" val="33845171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B06ABE6-E75D-4E75-AA6C-2CEFAA162CF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A95C88D-C3F3-4B75-8EF8-DC3A2FCAA09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DC4FD46-6301-427B-9481-F6814D2D5D3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7AE2A6-2CCD-4682-88CC-A6FB90696A77}" type="datetimeFigureOut">
              <a:rPr lang="en-GB" smtClean="0"/>
              <a:t>16/03/2021</a:t>
            </a:fld>
            <a:endParaRPr lang="en-GB" dirty="0"/>
          </a:p>
        </p:txBody>
      </p:sp>
      <p:sp>
        <p:nvSpPr>
          <p:cNvPr id="5" name="Footer Placeholder 4">
            <a:extLst>
              <a:ext uri="{FF2B5EF4-FFF2-40B4-BE49-F238E27FC236}">
                <a16:creationId xmlns:a16="http://schemas.microsoft.com/office/drawing/2014/main" id="{C484BCDC-A9A4-463F-8313-48F40E86BF9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a:extLst>
              <a:ext uri="{FF2B5EF4-FFF2-40B4-BE49-F238E27FC236}">
                <a16:creationId xmlns:a16="http://schemas.microsoft.com/office/drawing/2014/main" id="{BDBC9AB1-E340-4B32-B1E6-CC823F36905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ABC923-B056-462D-8909-32C47E5AE522}" type="slidenum">
              <a:rPr lang="en-GB" smtClean="0"/>
              <a:t>‹#›</a:t>
            </a:fld>
            <a:endParaRPr lang="en-GB" dirty="0"/>
          </a:p>
        </p:txBody>
      </p:sp>
    </p:spTree>
    <p:extLst>
      <p:ext uri="{BB962C8B-B14F-4D97-AF65-F5344CB8AC3E}">
        <p14:creationId xmlns:p14="http://schemas.microsoft.com/office/powerpoint/2010/main" val="33355451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9"/>
            <a:ext cx="10972800" cy="1143000"/>
          </a:xfrm>
          <a:prstGeom prst="rect">
            <a:avLst/>
          </a:prstGeom>
        </p:spPr>
        <p:txBody>
          <a:bodyPr vert="horz" lIns="91428" tIns="45714" rIns="91428" bIns="45714" rtlCol="0" anchor="ctr">
            <a:normAutofit/>
          </a:bodyPr>
          <a:lstStyle/>
          <a:p>
            <a:r>
              <a:rPr lang="en-GB"/>
              <a:t>Click to edit Master title style</a:t>
            </a:r>
            <a:endParaRPr lang="en-US"/>
          </a:p>
        </p:txBody>
      </p:sp>
      <p:sp>
        <p:nvSpPr>
          <p:cNvPr id="3" name="Text Placeholder 2"/>
          <p:cNvSpPr>
            <a:spLocks noGrp="1"/>
          </p:cNvSpPr>
          <p:nvPr>
            <p:ph type="body" idx="1"/>
          </p:nvPr>
        </p:nvSpPr>
        <p:spPr>
          <a:xfrm>
            <a:off x="609600" y="1600201"/>
            <a:ext cx="10972800" cy="4525963"/>
          </a:xfrm>
          <a:prstGeom prst="rect">
            <a:avLst/>
          </a:prstGeom>
        </p:spPr>
        <p:txBody>
          <a:bodyPr vert="horz" lIns="91428" tIns="45714" rIns="91428" bIns="45714"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2"/>
          </p:nvPr>
        </p:nvSpPr>
        <p:spPr>
          <a:xfrm>
            <a:off x="609600" y="6356352"/>
            <a:ext cx="2844800" cy="365125"/>
          </a:xfrm>
          <a:prstGeom prst="rect">
            <a:avLst/>
          </a:prstGeom>
        </p:spPr>
        <p:txBody>
          <a:bodyPr vert="horz" lIns="91428" tIns="45714" rIns="91428" bIns="45714" rtlCol="0" anchor="ctr"/>
          <a:lstStyle>
            <a:lvl1pPr algn="l">
              <a:defRPr sz="1600">
                <a:solidFill>
                  <a:schemeClr val="tx1">
                    <a:tint val="75000"/>
                  </a:schemeClr>
                </a:solidFill>
              </a:defRPr>
            </a:lvl1pPr>
          </a:lstStyle>
          <a:p>
            <a:fld id="{54BD6453-1A85-1A4D-B004-9839DC75E01A}" type="datetimeFigureOut">
              <a:rPr lang="en-US" smtClean="0"/>
              <a:t>3/16/2021</a:t>
            </a:fld>
            <a:endParaRPr lang="en-US" dirty="0"/>
          </a:p>
        </p:txBody>
      </p:sp>
      <p:sp>
        <p:nvSpPr>
          <p:cNvPr id="5" name="Footer Placeholder 4"/>
          <p:cNvSpPr>
            <a:spLocks noGrp="1"/>
          </p:cNvSpPr>
          <p:nvPr>
            <p:ph type="ftr" sz="quarter" idx="3"/>
          </p:nvPr>
        </p:nvSpPr>
        <p:spPr>
          <a:xfrm>
            <a:off x="4165600" y="6356352"/>
            <a:ext cx="3860800" cy="365125"/>
          </a:xfrm>
          <a:prstGeom prst="rect">
            <a:avLst/>
          </a:prstGeom>
        </p:spPr>
        <p:txBody>
          <a:bodyPr vert="horz" lIns="91428" tIns="45714" rIns="91428" bIns="45714" rtlCol="0" anchor="ctr"/>
          <a:lstStyle>
            <a:lvl1pPr algn="ctr">
              <a:defRPr sz="16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37600" y="6356352"/>
            <a:ext cx="2844800" cy="365125"/>
          </a:xfrm>
          <a:prstGeom prst="rect">
            <a:avLst/>
          </a:prstGeom>
        </p:spPr>
        <p:txBody>
          <a:bodyPr vert="horz" lIns="91428" tIns="45714" rIns="91428" bIns="45714" rtlCol="0" anchor="ctr"/>
          <a:lstStyle>
            <a:lvl1pPr algn="r">
              <a:defRPr sz="1600">
                <a:solidFill>
                  <a:schemeClr val="tx1">
                    <a:tint val="75000"/>
                  </a:schemeClr>
                </a:solidFill>
              </a:defRPr>
            </a:lvl1pPr>
          </a:lstStyle>
          <a:p>
            <a:fld id="{B52017E4-CAA1-6342-8DB7-B4706FE90AFC}" type="slidenum">
              <a:rPr lang="en-US" smtClean="0"/>
              <a:t>‹#›</a:t>
            </a:fld>
            <a:endParaRPr lang="en-US" dirty="0"/>
          </a:p>
        </p:txBody>
      </p:sp>
    </p:spTree>
    <p:extLst>
      <p:ext uri="{BB962C8B-B14F-4D97-AF65-F5344CB8AC3E}">
        <p14:creationId xmlns:p14="http://schemas.microsoft.com/office/powerpoint/2010/main" val="230484738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609491" rtl="0" eaLnBrk="1" latinLnBrk="0" hangingPunct="1">
        <a:spcBef>
          <a:spcPct val="0"/>
        </a:spcBef>
        <a:buNone/>
        <a:defRPr sz="5867" kern="1200">
          <a:solidFill>
            <a:schemeClr val="tx1"/>
          </a:solidFill>
          <a:latin typeface="+mj-lt"/>
          <a:ea typeface="+mj-ea"/>
          <a:cs typeface="+mj-cs"/>
        </a:defRPr>
      </a:lvl1pPr>
    </p:titleStyle>
    <p:bodyStyle>
      <a:lvl1pPr marL="457119" indent="-457119" algn="l" defTabSz="609491" rtl="0" eaLnBrk="1" latinLnBrk="0" hangingPunct="1">
        <a:spcBef>
          <a:spcPct val="20000"/>
        </a:spcBef>
        <a:buFont typeface="Arial"/>
        <a:buChar char="•"/>
        <a:defRPr sz="4267" kern="1200">
          <a:solidFill>
            <a:schemeClr val="tx1"/>
          </a:solidFill>
          <a:latin typeface="+mn-lt"/>
          <a:ea typeface="+mn-ea"/>
          <a:cs typeface="+mn-cs"/>
        </a:defRPr>
      </a:lvl1pPr>
      <a:lvl2pPr marL="990430" indent="-380934" algn="l" defTabSz="609491" rtl="0" eaLnBrk="1" latinLnBrk="0" hangingPunct="1">
        <a:spcBef>
          <a:spcPct val="20000"/>
        </a:spcBef>
        <a:buFont typeface="Arial"/>
        <a:buChar char="–"/>
        <a:defRPr sz="3733" kern="1200">
          <a:solidFill>
            <a:schemeClr val="tx1"/>
          </a:solidFill>
          <a:latin typeface="+mn-lt"/>
          <a:ea typeface="+mn-ea"/>
          <a:cs typeface="+mn-cs"/>
        </a:defRPr>
      </a:lvl2pPr>
      <a:lvl3pPr marL="1523735" indent="-304744" algn="l" defTabSz="609491" rtl="0" eaLnBrk="1" latinLnBrk="0" hangingPunct="1">
        <a:spcBef>
          <a:spcPct val="20000"/>
        </a:spcBef>
        <a:buFont typeface="Arial"/>
        <a:buChar char="•"/>
        <a:defRPr sz="3200" kern="1200">
          <a:solidFill>
            <a:schemeClr val="tx1"/>
          </a:solidFill>
          <a:latin typeface="+mn-lt"/>
          <a:ea typeface="+mn-ea"/>
          <a:cs typeface="+mn-cs"/>
        </a:defRPr>
      </a:lvl3pPr>
      <a:lvl4pPr marL="2133227" indent="-304744" algn="l" defTabSz="609491" rtl="0" eaLnBrk="1" latinLnBrk="0" hangingPunct="1">
        <a:spcBef>
          <a:spcPct val="20000"/>
        </a:spcBef>
        <a:buFont typeface="Arial"/>
        <a:buChar char="–"/>
        <a:defRPr sz="2667" kern="1200">
          <a:solidFill>
            <a:schemeClr val="tx1"/>
          </a:solidFill>
          <a:latin typeface="+mn-lt"/>
          <a:ea typeface="+mn-ea"/>
          <a:cs typeface="+mn-cs"/>
        </a:defRPr>
      </a:lvl4pPr>
      <a:lvl5pPr marL="2742722" indent="-304744" algn="l" defTabSz="609491" rtl="0" eaLnBrk="1" latinLnBrk="0" hangingPunct="1">
        <a:spcBef>
          <a:spcPct val="20000"/>
        </a:spcBef>
        <a:buFont typeface="Arial"/>
        <a:buChar char="»"/>
        <a:defRPr sz="2667" kern="1200">
          <a:solidFill>
            <a:schemeClr val="tx1"/>
          </a:solidFill>
          <a:latin typeface="+mn-lt"/>
          <a:ea typeface="+mn-ea"/>
          <a:cs typeface="+mn-cs"/>
        </a:defRPr>
      </a:lvl5pPr>
      <a:lvl6pPr marL="3352212" indent="-304744" algn="l" defTabSz="609491" rtl="0" eaLnBrk="1" latinLnBrk="0" hangingPunct="1">
        <a:spcBef>
          <a:spcPct val="20000"/>
        </a:spcBef>
        <a:buFont typeface="Arial"/>
        <a:buChar char="•"/>
        <a:defRPr sz="2667" kern="1200">
          <a:solidFill>
            <a:schemeClr val="tx1"/>
          </a:solidFill>
          <a:latin typeface="+mn-lt"/>
          <a:ea typeface="+mn-ea"/>
          <a:cs typeface="+mn-cs"/>
        </a:defRPr>
      </a:lvl6pPr>
      <a:lvl7pPr marL="3961709" indent="-304744" algn="l" defTabSz="609491" rtl="0" eaLnBrk="1" latinLnBrk="0" hangingPunct="1">
        <a:spcBef>
          <a:spcPct val="20000"/>
        </a:spcBef>
        <a:buFont typeface="Arial"/>
        <a:buChar char="•"/>
        <a:defRPr sz="2667" kern="1200">
          <a:solidFill>
            <a:schemeClr val="tx1"/>
          </a:solidFill>
          <a:latin typeface="+mn-lt"/>
          <a:ea typeface="+mn-ea"/>
          <a:cs typeface="+mn-cs"/>
        </a:defRPr>
      </a:lvl7pPr>
      <a:lvl8pPr marL="4571202" indent="-304744" algn="l" defTabSz="609491" rtl="0" eaLnBrk="1" latinLnBrk="0" hangingPunct="1">
        <a:spcBef>
          <a:spcPct val="20000"/>
        </a:spcBef>
        <a:buFont typeface="Arial"/>
        <a:buChar char="•"/>
        <a:defRPr sz="2667" kern="1200">
          <a:solidFill>
            <a:schemeClr val="tx1"/>
          </a:solidFill>
          <a:latin typeface="+mn-lt"/>
          <a:ea typeface="+mn-ea"/>
          <a:cs typeface="+mn-cs"/>
        </a:defRPr>
      </a:lvl8pPr>
      <a:lvl9pPr marL="5180694" indent="-304744" algn="l" defTabSz="609491" rtl="0" eaLnBrk="1" latinLnBrk="0" hangingPunct="1">
        <a:spcBef>
          <a:spcPct val="20000"/>
        </a:spcBef>
        <a:buFont typeface="Arial"/>
        <a:buChar char="•"/>
        <a:defRPr sz="2667" kern="1200">
          <a:solidFill>
            <a:schemeClr val="tx1"/>
          </a:solidFill>
          <a:latin typeface="+mn-lt"/>
          <a:ea typeface="+mn-ea"/>
          <a:cs typeface="+mn-cs"/>
        </a:defRPr>
      </a:lvl9pPr>
    </p:bodyStyle>
    <p:otherStyle>
      <a:defPPr>
        <a:defRPr lang="en-US"/>
      </a:defPPr>
      <a:lvl1pPr marL="0" algn="l" defTabSz="609491" rtl="0" eaLnBrk="1" latinLnBrk="0" hangingPunct="1">
        <a:defRPr sz="2400" kern="1200">
          <a:solidFill>
            <a:schemeClr val="tx1"/>
          </a:solidFill>
          <a:latin typeface="+mn-lt"/>
          <a:ea typeface="+mn-ea"/>
          <a:cs typeface="+mn-cs"/>
        </a:defRPr>
      </a:lvl1pPr>
      <a:lvl2pPr marL="609491" algn="l" defTabSz="609491" rtl="0" eaLnBrk="1" latinLnBrk="0" hangingPunct="1">
        <a:defRPr sz="2400" kern="1200">
          <a:solidFill>
            <a:schemeClr val="tx1"/>
          </a:solidFill>
          <a:latin typeface="+mn-lt"/>
          <a:ea typeface="+mn-ea"/>
          <a:cs typeface="+mn-cs"/>
        </a:defRPr>
      </a:lvl2pPr>
      <a:lvl3pPr marL="1218990" algn="l" defTabSz="609491" rtl="0" eaLnBrk="1" latinLnBrk="0" hangingPunct="1">
        <a:defRPr sz="2400" kern="1200">
          <a:solidFill>
            <a:schemeClr val="tx1"/>
          </a:solidFill>
          <a:latin typeface="+mn-lt"/>
          <a:ea typeface="+mn-ea"/>
          <a:cs typeface="+mn-cs"/>
        </a:defRPr>
      </a:lvl3pPr>
      <a:lvl4pPr marL="1828482" algn="l" defTabSz="609491" rtl="0" eaLnBrk="1" latinLnBrk="0" hangingPunct="1">
        <a:defRPr sz="2400" kern="1200">
          <a:solidFill>
            <a:schemeClr val="tx1"/>
          </a:solidFill>
          <a:latin typeface="+mn-lt"/>
          <a:ea typeface="+mn-ea"/>
          <a:cs typeface="+mn-cs"/>
        </a:defRPr>
      </a:lvl4pPr>
      <a:lvl5pPr marL="2437978" algn="l" defTabSz="609491" rtl="0" eaLnBrk="1" latinLnBrk="0" hangingPunct="1">
        <a:defRPr sz="2400" kern="1200">
          <a:solidFill>
            <a:schemeClr val="tx1"/>
          </a:solidFill>
          <a:latin typeface="+mn-lt"/>
          <a:ea typeface="+mn-ea"/>
          <a:cs typeface="+mn-cs"/>
        </a:defRPr>
      </a:lvl5pPr>
      <a:lvl6pPr marL="3047468" algn="l" defTabSz="609491" rtl="0" eaLnBrk="1" latinLnBrk="0" hangingPunct="1">
        <a:defRPr sz="2400" kern="1200">
          <a:solidFill>
            <a:schemeClr val="tx1"/>
          </a:solidFill>
          <a:latin typeface="+mn-lt"/>
          <a:ea typeface="+mn-ea"/>
          <a:cs typeface="+mn-cs"/>
        </a:defRPr>
      </a:lvl6pPr>
      <a:lvl7pPr marL="3656959" algn="l" defTabSz="609491" rtl="0" eaLnBrk="1" latinLnBrk="0" hangingPunct="1">
        <a:defRPr sz="2400" kern="1200">
          <a:solidFill>
            <a:schemeClr val="tx1"/>
          </a:solidFill>
          <a:latin typeface="+mn-lt"/>
          <a:ea typeface="+mn-ea"/>
          <a:cs typeface="+mn-cs"/>
        </a:defRPr>
      </a:lvl7pPr>
      <a:lvl8pPr marL="4266453" algn="l" defTabSz="609491" rtl="0" eaLnBrk="1" latinLnBrk="0" hangingPunct="1">
        <a:defRPr sz="2400" kern="1200">
          <a:solidFill>
            <a:schemeClr val="tx1"/>
          </a:solidFill>
          <a:latin typeface="+mn-lt"/>
          <a:ea typeface="+mn-ea"/>
          <a:cs typeface="+mn-cs"/>
        </a:defRPr>
      </a:lvl8pPr>
      <a:lvl9pPr marL="4875947" algn="l" defTabSz="609491"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188CFC-73B6-4BD7-9949-2A736FDA776C}"/>
              </a:ext>
            </a:extLst>
          </p:cNvPr>
          <p:cNvSpPr>
            <a:spLocks noGrp="1"/>
          </p:cNvSpPr>
          <p:nvPr>
            <p:ph type="title"/>
          </p:nvPr>
        </p:nvSpPr>
        <p:spPr>
          <a:xfrm>
            <a:off x="609600" y="274639"/>
            <a:ext cx="10972800" cy="1127441"/>
          </a:xfrm>
        </p:spPr>
        <p:txBody>
          <a:bodyPr>
            <a:normAutofit fontScale="90000"/>
          </a:bodyPr>
          <a:lstStyle/>
          <a:p>
            <a:pPr algn="l"/>
            <a:br>
              <a:rPr lang="en-GB" sz="6000" dirty="0">
                <a:solidFill>
                  <a:prstClr val="black"/>
                </a:solidFill>
                <a:latin typeface="Calibri (Headings)"/>
                <a:cs typeface="Calibri (Headings)"/>
              </a:rPr>
            </a:br>
            <a:br>
              <a:rPr lang="en-GB" sz="6000" dirty="0">
                <a:solidFill>
                  <a:prstClr val="black"/>
                </a:solidFill>
                <a:latin typeface="Calibri (Headings)"/>
                <a:cs typeface="Calibri (Headings)"/>
              </a:rPr>
            </a:br>
            <a:br>
              <a:rPr lang="en-GB" sz="6000" dirty="0">
                <a:solidFill>
                  <a:prstClr val="black"/>
                </a:solidFill>
                <a:latin typeface="Calibri (Headings)"/>
                <a:cs typeface="Calibri (Headings)"/>
              </a:rPr>
            </a:br>
            <a:br>
              <a:rPr lang="en-GB" sz="6000" dirty="0">
                <a:solidFill>
                  <a:prstClr val="black"/>
                </a:solidFill>
                <a:latin typeface="Calibri (Headings)"/>
                <a:cs typeface="Calibri (Headings)"/>
              </a:rPr>
            </a:br>
            <a:r>
              <a:rPr lang="en-GB" sz="6000" dirty="0">
                <a:latin typeface="Arial" panose="020B0604020202020204" pitchFamily="34" charset="0"/>
                <a:cs typeface="Arial" panose="020B0604020202020204" pitchFamily="34" charset="0"/>
              </a:rPr>
              <a:t>Meeting 1: Assisted Dying Scenarios and Jersey Law</a:t>
            </a:r>
            <a:br>
              <a:rPr lang="en-GB" sz="6000" dirty="0">
                <a:latin typeface="Calibri (Headings)"/>
                <a:cs typeface="Calibri (Headings)"/>
              </a:rPr>
            </a:br>
            <a:br>
              <a:rPr lang="en-GB" sz="6000" dirty="0">
                <a:solidFill>
                  <a:prstClr val="black"/>
                </a:solidFill>
                <a:latin typeface="Calibri (Headings)"/>
                <a:cs typeface="Calibri (Headings)"/>
              </a:rPr>
            </a:br>
            <a:br>
              <a:rPr lang="en-GB" sz="6000" dirty="0">
                <a:solidFill>
                  <a:prstClr val="black"/>
                </a:solidFill>
                <a:latin typeface="Calibri (Headings)"/>
                <a:cs typeface="Calibri (Headings)"/>
              </a:rPr>
            </a:br>
            <a:r>
              <a:rPr lang="en-GB" sz="6000" b="1" dirty="0">
                <a:solidFill>
                  <a:prstClr val="black"/>
                </a:solidFill>
                <a:latin typeface="Arial" panose="020B0604020202020204" pitchFamily="34" charset="0"/>
                <a:cs typeface="Arial" panose="020B0604020202020204" pitchFamily="34" charset="0"/>
              </a:rPr>
              <a:t>Ruth Johnson </a:t>
            </a:r>
            <a:br>
              <a:rPr lang="en-GB" sz="6000" dirty="0">
                <a:solidFill>
                  <a:prstClr val="black"/>
                </a:solidFill>
                <a:latin typeface="Arial" panose="020B0604020202020204" pitchFamily="34" charset="0"/>
                <a:cs typeface="Arial" panose="020B0604020202020204" pitchFamily="34" charset="0"/>
              </a:rPr>
            </a:br>
            <a:r>
              <a:rPr lang="en-GB" sz="4400" dirty="0">
                <a:solidFill>
                  <a:prstClr val="black"/>
                </a:solidFill>
                <a:latin typeface="Arial" panose="020B0604020202020204" pitchFamily="34" charset="0"/>
                <a:cs typeface="Arial" panose="020B0604020202020204" pitchFamily="34" charset="0"/>
              </a:rPr>
              <a:t>Policy Officer, Government of Jersey</a:t>
            </a:r>
            <a:endParaRPr lang="en-GB" sz="44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6C6D7F0B-5CE5-4735-B0F0-67F1FF77E1E3}"/>
              </a:ext>
            </a:extLst>
          </p:cNvPr>
          <p:cNvSpPr>
            <a:spLocks noGrp="1"/>
          </p:cNvSpPr>
          <p:nvPr>
            <p:ph idx="1"/>
          </p:nvPr>
        </p:nvSpPr>
        <p:spPr>
          <a:xfrm>
            <a:off x="609600" y="5565094"/>
            <a:ext cx="10972800" cy="4525963"/>
          </a:xfrm>
        </p:spPr>
        <p:txBody>
          <a:bodyPr>
            <a:normAutofit/>
          </a:bodyPr>
          <a:lstStyle/>
          <a:p>
            <a:pPr marL="0" indent="0">
              <a:lnSpc>
                <a:spcPct val="100000"/>
              </a:lnSpc>
              <a:buNone/>
            </a:pPr>
            <a:endParaRPr lang="en-GB" sz="3600" b="1" dirty="0">
              <a:latin typeface="Arial" panose="020B0604020202020204" pitchFamily="34" charset="0"/>
              <a:cs typeface="Arial" panose="020B0604020202020204" pitchFamily="34" charset="0"/>
            </a:endParaRPr>
          </a:p>
          <a:p>
            <a:pPr marL="0" indent="0">
              <a:lnSpc>
                <a:spcPct val="100000"/>
              </a:lnSpc>
              <a:buNone/>
            </a:pPr>
            <a:endParaRPr lang="en-GB" sz="3600" b="1" dirty="0">
              <a:latin typeface="Arial" panose="020B0604020202020204" pitchFamily="34" charset="0"/>
              <a:cs typeface="Arial" panose="020B0604020202020204" pitchFamily="34" charset="0"/>
            </a:endParaRPr>
          </a:p>
          <a:p>
            <a:pPr marL="0" indent="0">
              <a:buNone/>
            </a:pPr>
            <a:endParaRPr lang="en-GB" dirty="0">
              <a:latin typeface="Arial" panose="020B0604020202020204" pitchFamily="34" charset="0"/>
              <a:cs typeface="Arial" panose="020B0604020202020204" pitchFamily="34" charset="0"/>
            </a:endParaRPr>
          </a:p>
        </p:txBody>
      </p:sp>
      <p:grpSp>
        <p:nvGrpSpPr>
          <p:cNvPr id="4" name="Group 3"/>
          <p:cNvGrpSpPr/>
          <p:nvPr/>
        </p:nvGrpSpPr>
        <p:grpSpPr>
          <a:xfrm>
            <a:off x="9656186" y="5938820"/>
            <a:ext cx="2427891" cy="746160"/>
            <a:chOff x="736834" y="3361839"/>
            <a:chExt cx="2659117" cy="1384995"/>
          </a:xfrm>
        </p:grpSpPr>
        <p:sp>
          <p:nvSpPr>
            <p:cNvPr id="5" name="Rounded Rectangle 4"/>
            <p:cNvSpPr/>
            <p:nvPr/>
          </p:nvSpPr>
          <p:spPr>
            <a:xfrm>
              <a:off x="977462" y="3363309"/>
              <a:ext cx="2228193" cy="1383525"/>
            </a:xfrm>
            <a:prstGeom prst="roundRect">
              <a:avLst/>
            </a:prstGeom>
            <a:noFill/>
            <a:ln w="19050" cap="flat" cmpd="sng" algn="ctr">
              <a:solidFill>
                <a:srgbClr val="C00000"/>
              </a:solidFill>
              <a:prstDash val="solid"/>
            </a:ln>
            <a:effectLst>
              <a:outerShdw blurRad="40000" dist="23000" dir="5400000" rotWithShape="0">
                <a:srgbClr val="000000">
                  <a:alpha val="35000"/>
                </a:srgbClr>
              </a:outerShdw>
            </a:effectLst>
          </p:spPr>
          <p:txBody>
            <a:bodyPr rtlCol="0" anchor="ctr"/>
            <a:lstStyle>
              <a:defPPr>
                <a:defRPr lang="en-US"/>
              </a:defPPr>
              <a:lvl1pPr marL="0" algn="l" defTabSz="457130" rtl="0" eaLnBrk="1" latinLnBrk="0" hangingPunct="1">
                <a:defRPr sz="1800" kern="1200">
                  <a:solidFill>
                    <a:schemeClr val="lt1"/>
                  </a:solidFill>
                  <a:latin typeface="+mn-lt"/>
                  <a:ea typeface="+mn-ea"/>
                  <a:cs typeface="+mn-cs"/>
                </a:defRPr>
              </a:lvl1pPr>
              <a:lvl2pPr marL="457130" algn="l" defTabSz="457130" rtl="0" eaLnBrk="1" latinLnBrk="0" hangingPunct="1">
                <a:defRPr sz="1800" kern="1200">
                  <a:solidFill>
                    <a:schemeClr val="lt1"/>
                  </a:solidFill>
                  <a:latin typeface="+mn-lt"/>
                  <a:ea typeface="+mn-ea"/>
                  <a:cs typeface="+mn-cs"/>
                </a:defRPr>
              </a:lvl2pPr>
              <a:lvl3pPr marL="914265" algn="l" defTabSz="457130" rtl="0" eaLnBrk="1" latinLnBrk="0" hangingPunct="1">
                <a:defRPr sz="1800" kern="1200">
                  <a:solidFill>
                    <a:schemeClr val="lt1"/>
                  </a:solidFill>
                  <a:latin typeface="+mn-lt"/>
                  <a:ea typeface="+mn-ea"/>
                  <a:cs typeface="+mn-cs"/>
                </a:defRPr>
              </a:lvl3pPr>
              <a:lvl4pPr marL="1371396" algn="l" defTabSz="457130" rtl="0" eaLnBrk="1" latinLnBrk="0" hangingPunct="1">
                <a:defRPr sz="1800" kern="1200">
                  <a:solidFill>
                    <a:schemeClr val="lt1"/>
                  </a:solidFill>
                  <a:latin typeface="+mn-lt"/>
                  <a:ea typeface="+mn-ea"/>
                  <a:cs typeface="+mn-cs"/>
                </a:defRPr>
              </a:lvl4pPr>
              <a:lvl5pPr marL="1828529" algn="l" defTabSz="457130" rtl="0" eaLnBrk="1" latinLnBrk="0" hangingPunct="1">
                <a:defRPr sz="1800" kern="1200">
                  <a:solidFill>
                    <a:schemeClr val="lt1"/>
                  </a:solidFill>
                  <a:latin typeface="+mn-lt"/>
                  <a:ea typeface="+mn-ea"/>
                  <a:cs typeface="+mn-cs"/>
                </a:defRPr>
              </a:lvl5pPr>
              <a:lvl6pPr marL="2285658" algn="l" defTabSz="457130" rtl="0" eaLnBrk="1" latinLnBrk="0" hangingPunct="1">
                <a:defRPr sz="1800" kern="1200">
                  <a:solidFill>
                    <a:schemeClr val="lt1"/>
                  </a:solidFill>
                  <a:latin typeface="+mn-lt"/>
                  <a:ea typeface="+mn-ea"/>
                  <a:cs typeface="+mn-cs"/>
                </a:defRPr>
              </a:lvl6pPr>
              <a:lvl7pPr marL="2742788" algn="l" defTabSz="457130" rtl="0" eaLnBrk="1" latinLnBrk="0" hangingPunct="1">
                <a:defRPr sz="1800" kern="1200">
                  <a:solidFill>
                    <a:schemeClr val="lt1"/>
                  </a:solidFill>
                  <a:latin typeface="+mn-lt"/>
                  <a:ea typeface="+mn-ea"/>
                  <a:cs typeface="+mn-cs"/>
                </a:defRPr>
              </a:lvl7pPr>
              <a:lvl8pPr marL="3199920" algn="l" defTabSz="457130" rtl="0" eaLnBrk="1" latinLnBrk="0" hangingPunct="1">
                <a:defRPr sz="1800" kern="1200">
                  <a:solidFill>
                    <a:schemeClr val="lt1"/>
                  </a:solidFill>
                  <a:latin typeface="+mn-lt"/>
                  <a:ea typeface="+mn-ea"/>
                  <a:cs typeface="+mn-cs"/>
                </a:defRPr>
              </a:lvl8pPr>
              <a:lvl9pPr marL="3657052" algn="l" defTabSz="457130" rtl="0" eaLnBrk="1" latinLnBrk="0" hangingPunct="1">
                <a:defRPr sz="1800" kern="1200">
                  <a:solidFill>
                    <a:schemeClr val="lt1"/>
                  </a:solidFill>
                  <a:latin typeface="+mn-lt"/>
                  <a:ea typeface="+mn-ea"/>
                  <a:cs typeface="+mn-cs"/>
                </a:defRPr>
              </a:lvl9pPr>
            </a:lstStyle>
            <a:p>
              <a:pPr marL="0" marR="0" lvl="0" indent="0" algn="ctr" defTabSz="45713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ysClr val="window" lastClr="FFFFFF"/>
                </a:solidFill>
                <a:effectLst/>
                <a:uLnTx/>
                <a:uFillTx/>
                <a:latin typeface="Calibri"/>
                <a:ea typeface="+mn-ea"/>
                <a:cs typeface="+mn-cs"/>
              </a:endParaRPr>
            </a:p>
          </p:txBody>
        </p:sp>
        <p:sp>
          <p:nvSpPr>
            <p:cNvPr id="6" name="Rectangle 5"/>
            <p:cNvSpPr/>
            <p:nvPr/>
          </p:nvSpPr>
          <p:spPr>
            <a:xfrm>
              <a:off x="736834" y="3361839"/>
              <a:ext cx="2659117" cy="1236603"/>
            </a:xfrm>
            <a:prstGeom prst="rect">
              <a:avLst/>
            </a:prstGeom>
          </p:spPr>
          <p:txBody>
            <a:bodyPr wrap="square">
              <a:spAutoFit/>
            </a:bodyPr>
            <a:lstStyle>
              <a:defPPr>
                <a:defRPr lang="en-US"/>
              </a:defPPr>
              <a:lvl1pPr marL="0" algn="l" defTabSz="457130" rtl="0" eaLnBrk="1" latinLnBrk="0" hangingPunct="1">
                <a:defRPr sz="1800" kern="1200">
                  <a:solidFill>
                    <a:schemeClr val="tx1"/>
                  </a:solidFill>
                  <a:latin typeface="+mn-lt"/>
                  <a:ea typeface="+mn-ea"/>
                  <a:cs typeface="+mn-cs"/>
                </a:defRPr>
              </a:lvl1pPr>
              <a:lvl2pPr marL="457130" algn="l" defTabSz="457130" rtl="0" eaLnBrk="1" latinLnBrk="0" hangingPunct="1">
                <a:defRPr sz="1800" kern="1200">
                  <a:solidFill>
                    <a:schemeClr val="tx1"/>
                  </a:solidFill>
                  <a:latin typeface="+mn-lt"/>
                  <a:ea typeface="+mn-ea"/>
                  <a:cs typeface="+mn-cs"/>
                </a:defRPr>
              </a:lvl2pPr>
              <a:lvl3pPr marL="914265" algn="l" defTabSz="457130" rtl="0" eaLnBrk="1" latinLnBrk="0" hangingPunct="1">
                <a:defRPr sz="1800" kern="1200">
                  <a:solidFill>
                    <a:schemeClr val="tx1"/>
                  </a:solidFill>
                  <a:latin typeface="+mn-lt"/>
                  <a:ea typeface="+mn-ea"/>
                  <a:cs typeface="+mn-cs"/>
                </a:defRPr>
              </a:lvl3pPr>
              <a:lvl4pPr marL="1371396" algn="l" defTabSz="457130" rtl="0" eaLnBrk="1" latinLnBrk="0" hangingPunct="1">
                <a:defRPr sz="1800" kern="1200">
                  <a:solidFill>
                    <a:schemeClr val="tx1"/>
                  </a:solidFill>
                  <a:latin typeface="+mn-lt"/>
                  <a:ea typeface="+mn-ea"/>
                  <a:cs typeface="+mn-cs"/>
                </a:defRPr>
              </a:lvl4pPr>
              <a:lvl5pPr marL="1828529" algn="l" defTabSz="457130" rtl="0" eaLnBrk="1" latinLnBrk="0" hangingPunct="1">
                <a:defRPr sz="1800" kern="1200">
                  <a:solidFill>
                    <a:schemeClr val="tx1"/>
                  </a:solidFill>
                  <a:latin typeface="+mn-lt"/>
                  <a:ea typeface="+mn-ea"/>
                  <a:cs typeface="+mn-cs"/>
                </a:defRPr>
              </a:lvl5pPr>
              <a:lvl6pPr marL="2285658" algn="l" defTabSz="457130" rtl="0" eaLnBrk="1" latinLnBrk="0" hangingPunct="1">
                <a:defRPr sz="1800" kern="1200">
                  <a:solidFill>
                    <a:schemeClr val="tx1"/>
                  </a:solidFill>
                  <a:latin typeface="+mn-lt"/>
                  <a:ea typeface="+mn-ea"/>
                  <a:cs typeface="+mn-cs"/>
                </a:defRPr>
              </a:lvl6pPr>
              <a:lvl7pPr marL="2742788" algn="l" defTabSz="457130" rtl="0" eaLnBrk="1" latinLnBrk="0" hangingPunct="1">
                <a:defRPr sz="1800" kern="1200">
                  <a:solidFill>
                    <a:schemeClr val="tx1"/>
                  </a:solidFill>
                  <a:latin typeface="+mn-lt"/>
                  <a:ea typeface="+mn-ea"/>
                  <a:cs typeface="+mn-cs"/>
                </a:defRPr>
              </a:lvl7pPr>
              <a:lvl8pPr marL="3199920" algn="l" defTabSz="457130" rtl="0" eaLnBrk="1" latinLnBrk="0" hangingPunct="1">
                <a:defRPr sz="1800" kern="1200">
                  <a:solidFill>
                    <a:schemeClr val="tx1"/>
                  </a:solidFill>
                  <a:latin typeface="+mn-lt"/>
                  <a:ea typeface="+mn-ea"/>
                  <a:cs typeface="+mn-cs"/>
                </a:defRPr>
              </a:lvl8pPr>
              <a:lvl9pPr marL="3657052" algn="l" defTabSz="457130" rtl="0" eaLnBrk="1" latinLnBrk="0" hangingPunct="1">
                <a:defRPr sz="1800" kern="1200">
                  <a:solidFill>
                    <a:schemeClr val="tx1"/>
                  </a:solidFill>
                  <a:latin typeface="+mn-lt"/>
                  <a:ea typeface="+mn-ea"/>
                  <a:cs typeface="+mn-cs"/>
                </a:defRPr>
              </a:lvl9pPr>
            </a:lstStyle>
            <a:p>
              <a:pPr marL="0" marR="0" lvl="0" indent="0" algn="ctr" defTabSz="457130" rtl="0" eaLnBrk="1" fontAlgn="auto" latinLnBrk="0" hangingPunct="1">
                <a:lnSpc>
                  <a:spcPct val="100000"/>
                </a:lnSpc>
                <a:spcBef>
                  <a:spcPts val="0"/>
                </a:spcBef>
                <a:spcAft>
                  <a:spcPts val="0"/>
                </a:spcAft>
                <a:buClrTx/>
                <a:buSzTx/>
                <a:buFontTx/>
                <a:buNone/>
                <a:tabLst/>
                <a:defRPr/>
              </a:pPr>
              <a:r>
                <a:rPr kumimoji="0" lang="en-GB" sz="1600" b="0" i="1" u="none" strike="noStrike" kern="1200" cap="none" spc="0" normalizeH="0" baseline="0" noProof="0" dirty="0">
                  <a:ln>
                    <a:noFill/>
                  </a:ln>
                  <a:solidFill>
                    <a:srgbClr val="C00000"/>
                  </a:solidFill>
                  <a:effectLst/>
                  <a:uLnTx/>
                  <a:uFillTx/>
                  <a:latin typeface="Segoe UI" panose="020B0502040204020203" pitchFamily="34" charset="0"/>
                  <a:ea typeface="+mn-ea"/>
                  <a:cs typeface="Segoe UI" panose="020B0502040204020203" pitchFamily="34" charset="0"/>
                </a:rPr>
                <a:t>Jersey assisted dying </a:t>
              </a:r>
            </a:p>
            <a:p>
              <a:pPr marL="0" marR="0" lvl="0" indent="0" algn="ctr" defTabSz="457130" rtl="0" eaLnBrk="1" fontAlgn="auto" latinLnBrk="0" hangingPunct="1">
                <a:lnSpc>
                  <a:spcPct val="100000"/>
                </a:lnSpc>
                <a:spcBef>
                  <a:spcPts val="0"/>
                </a:spcBef>
                <a:spcAft>
                  <a:spcPts val="0"/>
                </a:spcAft>
                <a:buClrTx/>
                <a:buSzTx/>
                <a:buFontTx/>
                <a:buNone/>
                <a:tabLst/>
                <a:defRPr/>
              </a:pPr>
              <a:r>
                <a:rPr kumimoji="0" lang="en-GB" sz="1600" b="0" i="1" u="none" strike="noStrike" kern="1200" cap="none" spc="0" normalizeH="0" baseline="0" noProof="0" dirty="0">
                  <a:ln>
                    <a:noFill/>
                  </a:ln>
                  <a:solidFill>
                    <a:srgbClr val="C00000"/>
                  </a:solidFill>
                  <a:effectLst/>
                  <a:uLnTx/>
                  <a:uFillTx/>
                  <a:latin typeface="Segoe UI" panose="020B0502040204020203" pitchFamily="34" charset="0"/>
                  <a:ea typeface="+mn-ea"/>
                  <a:cs typeface="Segoe UI" panose="020B0502040204020203" pitchFamily="34" charset="0"/>
                </a:rPr>
                <a:t>citizens’ jury</a:t>
              </a:r>
            </a:p>
            <a:p>
              <a:pPr marL="0" marR="0" lvl="0" indent="0" algn="ctr" defTabSz="457130" rtl="0" eaLnBrk="1" fontAlgn="auto" latinLnBrk="0" hangingPunct="1">
                <a:lnSpc>
                  <a:spcPct val="100000"/>
                </a:lnSpc>
                <a:spcBef>
                  <a:spcPts val="0"/>
                </a:spcBef>
                <a:spcAft>
                  <a:spcPts val="0"/>
                </a:spcAft>
                <a:buClrTx/>
                <a:buSzTx/>
                <a:buFontTx/>
                <a:buNone/>
                <a:tabLst/>
                <a:defRPr/>
              </a:pPr>
              <a:r>
                <a:rPr kumimoji="0" lang="en-GB" sz="1200" b="0" i="1" u="none" strike="noStrike" kern="1200" cap="none" spc="0" normalizeH="0" baseline="0" noProof="0" dirty="0">
                  <a:ln>
                    <a:noFill/>
                  </a:ln>
                  <a:solidFill>
                    <a:srgbClr val="C00000"/>
                  </a:solidFill>
                  <a:effectLst/>
                  <a:uLnTx/>
                  <a:uFillTx/>
                  <a:latin typeface="Segoe UI" panose="020B0502040204020203" pitchFamily="34" charset="0"/>
                  <a:ea typeface="+mn-ea"/>
                  <a:cs typeface="Segoe UI" panose="020B0502040204020203" pitchFamily="34" charset="0"/>
                </a:rPr>
                <a:t>March-May 2021</a:t>
              </a:r>
            </a:p>
          </p:txBody>
        </p:sp>
      </p:grpSp>
    </p:spTree>
    <p:extLst>
      <p:ext uri="{BB962C8B-B14F-4D97-AF65-F5344CB8AC3E}">
        <p14:creationId xmlns:p14="http://schemas.microsoft.com/office/powerpoint/2010/main" val="12711722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188CFC-73B6-4BD7-9949-2A736FDA776C}"/>
              </a:ext>
            </a:extLst>
          </p:cNvPr>
          <p:cNvSpPr>
            <a:spLocks noGrp="1"/>
          </p:cNvSpPr>
          <p:nvPr>
            <p:ph type="title"/>
          </p:nvPr>
        </p:nvSpPr>
        <p:spPr>
          <a:xfrm>
            <a:off x="609600" y="274639"/>
            <a:ext cx="10972800" cy="1127441"/>
          </a:xfrm>
        </p:spPr>
        <p:txBody>
          <a:bodyPr>
            <a:normAutofit fontScale="90000"/>
          </a:bodyPr>
          <a:lstStyle/>
          <a:p>
            <a:pPr algn="l"/>
            <a:br>
              <a:rPr lang="en-GB" sz="6000" dirty="0">
                <a:solidFill>
                  <a:prstClr val="black"/>
                </a:solidFill>
                <a:latin typeface="Calibri (Headings)"/>
                <a:cs typeface="Calibri (Headings)"/>
              </a:rPr>
            </a:br>
            <a:br>
              <a:rPr lang="en-GB" sz="6000" dirty="0">
                <a:solidFill>
                  <a:prstClr val="black"/>
                </a:solidFill>
                <a:latin typeface="Calibri (Headings)"/>
                <a:cs typeface="Calibri (Headings)"/>
              </a:rPr>
            </a:br>
            <a:br>
              <a:rPr lang="en-GB" sz="6000" dirty="0">
                <a:solidFill>
                  <a:prstClr val="black"/>
                </a:solidFill>
                <a:latin typeface="Calibri (Headings)"/>
                <a:cs typeface="Calibri (Headings)"/>
              </a:rPr>
            </a:br>
            <a:br>
              <a:rPr lang="en-GB" sz="6000" dirty="0">
                <a:solidFill>
                  <a:prstClr val="black"/>
                </a:solidFill>
                <a:latin typeface="Calibri (Headings)"/>
                <a:cs typeface="Calibri (Headings)"/>
              </a:rPr>
            </a:br>
            <a:endParaRPr lang="en-GB" sz="44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6C6D7F0B-5CE5-4735-B0F0-67F1FF77E1E3}"/>
              </a:ext>
            </a:extLst>
          </p:cNvPr>
          <p:cNvSpPr>
            <a:spLocks noGrp="1"/>
          </p:cNvSpPr>
          <p:nvPr>
            <p:ph idx="1"/>
          </p:nvPr>
        </p:nvSpPr>
        <p:spPr>
          <a:xfrm>
            <a:off x="609600" y="5565094"/>
            <a:ext cx="10972800" cy="4525963"/>
          </a:xfrm>
        </p:spPr>
        <p:txBody>
          <a:bodyPr>
            <a:normAutofit/>
          </a:bodyPr>
          <a:lstStyle/>
          <a:p>
            <a:pPr marL="0" indent="0">
              <a:lnSpc>
                <a:spcPct val="100000"/>
              </a:lnSpc>
              <a:buNone/>
            </a:pPr>
            <a:endParaRPr lang="en-GB" sz="3600" b="1" dirty="0">
              <a:latin typeface="Arial" panose="020B0604020202020204" pitchFamily="34" charset="0"/>
              <a:cs typeface="Arial" panose="020B0604020202020204" pitchFamily="34" charset="0"/>
            </a:endParaRPr>
          </a:p>
          <a:p>
            <a:pPr marL="0" indent="0">
              <a:lnSpc>
                <a:spcPct val="100000"/>
              </a:lnSpc>
              <a:buNone/>
            </a:pPr>
            <a:endParaRPr lang="en-GB" sz="3600" b="1" dirty="0">
              <a:latin typeface="Arial" panose="020B0604020202020204" pitchFamily="34" charset="0"/>
              <a:cs typeface="Arial" panose="020B0604020202020204" pitchFamily="34" charset="0"/>
            </a:endParaRPr>
          </a:p>
          <a:p>
            <a:pPr marL="0" indent="0">
              <a:buNone/>
            </a:pPr>
            <a:endParaRPr lang="en-GB" dirty="0">
              <a:latin typeface="Arial" panose="020B0604020202020204" pitchFamily="34" charset="0"/>
              <a:cs typeface="Arial" panose="020B0604020202020204" pitchFamily="34" charset="0"/>
            </a:endParaRPr>
          </a:p>
        </p:txBody>
      </p:sp>
      <p:grpSp>
        <p:nvGrpSpPr>
          <p:cNvPr id="4" name="Group 3"/>
          <p:cNvGrpSpPr/>
          <p:nvPr/>
        </p:nvGrpSpPr>
        <p:grpSpPr>
          <a:xfrm>
            <a:off x="9656186" y="5938820"/>
            <a:ext cx="2427891" cy="746160"/>
            <a:chOff x="736834" y="3361839"/>
            <a:chExt cx="2659117" cy="1384995"/>
          </a:xfrm>
        </p:grpSpPr>
        <p:sp>
          <p:nvSpPr>
            <p:cNvPr id="5" name="Rounded Rectangle 4"/>
            <p:cNvSpPr/>
            <p:nvPr/>
          </p:nvSpPr>
          <p:spPr>
            <a:xfrm>
              <a:off x="977462" y="3363309"/>
              <a:ext cx="2228193" cy="1383525"/>
            </a:xfrm>
            <a:prstGeom prst="roundRect">
              <a:avLst/>
            </a:prstGeom>
            <a:noFill/>
            <a:ln w="19050" cap="flat" cmpd="sng" algn="ctr">
              <a:solidFill>
                <a:srgbClr val="C00000"/>
              </a:solidFill>
              <a:prstDash val="solid"/>
            </a:ln>
            <a:effectLst>
              <a:outerShdw blurRad="40000" dist="23000" dir="5400000" rotWithShape="0">
                <a:srgbClr val="000000">
                  <a:alpha val="35000"/>
                </a:srgbClr>
              </a:outerShdw>
            </a:effectLst>
          </p:spPr>
          <p:txBody>
            <a:bodyPr rtlCol="0" anchor="ctr"/>
            <a:lstStyle>
              <a:defPPr>
                <a:defRPr lang="en-US"/>
              </a:defPPr>
              <a:lvl1pPr marL="0" algn="l" defTabSz="457130" rtl="0" eaLnBrk="1" latinLnBrk="0" hangingPunct="1">
                <a:defRPr sz="1800" kern="1200">
                  <a:solidFill>
                    <a:schemeClr val="lt1"/>
                  </a:solidFill>
                  <a:latin typeface="+mn-lt"/>
                  <a:ea typeface="+mn-ea"/>
                  <a:cs typeface="+mn-cs"/>
                </a:defRPr>
              </a:lvl1pPr>
              <a:lvl2pPr marL="457130" algn="l" defTabSz="457130" rtl="0" eaLnBrk="1" latinLnBrk="0" hangingPunct="1">
                <a:defRPr sz="1800" kern="1200">
                  <a:solidFill>
                    <a:schemeClr val="lt1"/>
                  </a:solidFill>
                  <a:latin typeface="+mn-lt"/>
                  <a:ea typeface="+mn-ea"/>
                  <a:cs typeface="+mn-cs"/>
                </a:defRPr>
              </a:lvl2pPr>
              <a:lvl3pPr marL="914265" algn="l" defTabSz="457130" rtl="0" eaLnBrk="1" latinLnBrk="0" hangingPunct="1">
                <a:defRPr sz="1800" kern="1200">
                  <a:solidFill>
                    <a:schemeClr val="lt1"/>
                  </a:solidFill>
                  <a:latin typeface="+mn-lt"/>
                  <a:ea typeface="+mn-ea"/>
                  <a:cs typeface="+mn-cs"/>
                </a:defRPr>
              </a:lvl3pPr>
              <a:lvl4pPr marL="1371396" algn="l" defTabSz="457130" rtl="0" eaLnBrk="1" latinLnBrk="0" hangingPunct="1">
                <a:defRPr sz="1800" kern="1200">
                  <a:solidFill>
                    <a:schemeClr val="lt1"/>
                  </a:solidFill>
                  <a:latin typeface="+mn-lt"/>
                  <a:ea typeface="+mn-ea"/>
                  <a:cs typeface="+mn-cs"/>
                </a:defRPr>
              </a:lvl4pPr>
              <a:lvl5pPr marL="1828529" algn="l" defTabSz="457130" rtl="0" eaLnBrk="1" latinLnBrk="0" hangingPunct="1">
                <a:defRPr sz="1800" kern="1200">
                  <a:solidFill>
                    <a:schemeClr val="lt1"/>
                  </a:solidFill>
                  <a:latin typeface="+mn-lt"/>
                  <a:ea typeface="+mn-ea"/>
                  <a:cs typeface="+mn-cs"/>
                </a:defRPr>
              </a:lvl5pPr>
              <a:lvl6pPr marL="2285658" algn="l" defTabSz="457130" rtl="0" eaLnBrk="1" latinLnBrk="0" hangingPunct="1">
                <a:defRPr sz="1800" kern="1200">
                  <a:solidFill>
                    <a:schemeClr val="lt1"/>
                  </a:solidFill>
                  <a:latin typeface="+mn-lt"/>
                  <a:ea typeface="+mn-ea"/>
                  <a:cs typeface="+mn-cs"/>
                </a:defRPr>
              </a:lvl6pPr>
              <a:lvl7pPr marL="2742788" algn="l" defTabSz="457130" rtl="0" eaLnBrk="1" latinLnBrk="0" hangingPunct="1">
                <a:defRPr sz="1800" kern="1200">
                  <a:solidFill>
                    <a:schemeClr val="lt1"/>
                  </a:solidFill>
                  <a:latin typeface="+mn-lt"/>
                  <a:ea typeface="+mn-ea"/>
                  <a:cs typeface="+mn-cs"/>
                </a:defRPr>
              </a:lvl7pPr>
              <a:lvl8pPr marL="3199920" algn="l" defTabSz="457130" rtl="0" eaLnBrk="1" latinLnBrk="0" hangingPunct="1">
                <a:defRPr sz="1800" kern="1200">
                  <a:solidFill>
                    <a:schemeClr val="lt1"/>
                  </a:solidFill>
                  <a:latin typeface="+mn-lt"/>
                  <a:ea typeface="+mn-ea"/>
                  <a:cs typeface="+mn-cs"/>
                </a:defRPr>
              </a:lvl8pPr>
              <a:lvl9pPr marL="3657052" algn="l" defTabSz="457130" rtl="0" eaLnBrk="1" latinLnBrk="0" hangingPunct="1">
                <a:defRPr sz="1800" kern="1200">
                  <a:solidFill>
                    <a:schemeClr val="lt1"/>
                  </a:solidFill>
                  <a:latin typeface="+mn-lt"/>
                  <a:ea typeface="+mn-ea"/>
                  <a:cs typeface="+mn-cs"/>
                </a:defRPr>
              </a:lvl9pPr>
            </a:lstStyle>
            <a:p>
              <a:pPr marL="0" marR="0" lvl="0" indent="0" algn="ctr" defTabSz="45713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ysClr val="window" lastClr="FFFFFF"/>
                </a:solidFill>
                <a:effectLst/>
                <a:uLnTx/>
                <a:uFillTx/>
                <a:latin typeface="Calibri"/>
                <a:ea typeface="+mn-ea"/>
                <a:cs typeface="+mn-cs"/>
              </a:endParaRPr>
            </a:p>
          </p:txBody>
        </p:sp>
        <p:sp>
          <p:nvSpPr>
            <p:cNvPr id="6" name="Rectangle 5"/>
            <p:cNvSpPr/>
            <p:nvPr/>
          </p:nvSpPr>
          <p:spPr>
            <a:xfrm>
              <a:off x="736834" y="3361839"/>
              <a:ext cx="2659117" cy="1236603"/>
            </a:xfrm>
            <a:prstGeom prst="rect">
              <a:avLst/>
            </a:prstGeom>
          </p:spPr>
          <p:txBody>
            <a:bodyPr wrap="square">
              <a:spAutoFit/>
            </a:bodyPr>
            <a:lstStyle>
              <a:defPPr>
                <a:defRPr lang="en-US"/>
              </a:defPPr>
              <a:lvl1pPr marL="0" algn="l" defTabSz="457130" rtl="0" eaLnBrk="1" latinLnBrk="0" hangingPunct="1">
                <a:defRPr sz="1800" kern="1200">
                  <a:solidFill>
                    <a:schemeClr val="tx1"/>
                  </a:solidFill>
                  <a:latin typeface="+mn-lt"/>
                  <a:ea typeface="+mn-ea"/>
                  <a:cs typeface="+mn-cs"/>
                </a:defRPr>
              </a:lvl1pPr>
              <a:lvl2pPr marL="457130" algn="l" defTabSz="457130" rtl="0" eaLnBrk="1" latinLnBrk="0" hangingPunct="1">
                <a:defRPr sz="1800" kern="1200">
                  <a:solidFill>
                    <a:schemeClr val="tx1"/>
                  </a:solidFill>
                  <a:latin typeface="+mn-lt"/>
                  <a:ea typeface="+mn-ea"/>
                  <a:cs typeface="+mn-cs"/>
                </a:defRPr>
              </a:lvl2pPr>
              <a:lvl3pPr marL="914265" algn="l" defTabSz="457130" rtl="0" eaLnBrk="1" latinLnBrk="0" hangingPunct="1">
                <a:defRPr sz="1800" kern="1200">
                  <a:solidFill>
                    <a:schemeClr val="tx1"/>
                  </a:solidFill>
                  <a:latin typeface="+mn-lt"/>
                  <a:ea typeface="+mn-ea"/>
                  <a:cs typeface="+mn-cs"/>
                </a:defRPr>
              </a:lvl3pPr>
              <a:lvl4pPr marL="1371396" algn="l" defTabSz="457130" rtl="0" eaLnBrk="1" latinLnBrk="0" hangingPunct="1">
                <a:defRPr sz="1800" kern="1200">
                  <a:solidFill>
                    <a:schemeClr val="tx1"/>
                  </a:solidFill>
                  <a:latin typeface="+mn-lt"/>
                  <a:ea typeface="+mn-ea"/>
                  <a:cs typeface="+mn-cs"/>
                </a:defRPr>
              </a:lvl4pPr>
              <a:lvl5pPr marL="1828529" algn="l" defTabSz="457130" rtl="0" eaLnBrk="1" latinLnBrk="0" hangingPunct="1">
                <a:defRPr sz="1800" kern="1200">
                  <a:solidFill>
                    <a:schemeClr val="tx1"/>
                  </a:solidFill>
                  <a:latin typeface="+mn-lt"/>
                  <a:ea typeface="+mn-ea"/>
                  <a:cs typeface="+mn-cs"/>
                </a:defRPr>
              </a:lvl5pPr>
              <a:lvl6pPr marL="2285658" algn="l" defTabSz="457130" rtl="0" eaLnBrk="1" latinLnBrk="0" hangingPunct="1">
                <a:defRPr sz="1800" kern="1200">
                  <a:solidFill>
                    <a:schemeClr val="tx1"/>
                  </a:solidFill>
                  <a:latin typeface="+mn-lt"/>
                  <a:ea typeface="+mn-ea"/>
                  <a:cs typeface="+mn-cs"/>
                </a:defRPr>
              </a:lvl6pPr>
              <a:lvl7pPr marL="2742788" algn="l" defTabSz="457130" rtl="0" eaLnBrk="1" latinLnBrk="0" hangingPunct="1">
                <a:defRPr sz="1800" kern="1200">
                  <a:solidFill>
                    <a:schemeClr val="tx1"/>
                  </a:solidFill>
                  <a:latin typeface="+mn-lt"/>
                  <a:ea typeface="+mn-ea"/>
                  <a:cs typeface="+mn-cs"/>
                </a:defRPr>
              </a:lvl7pPr>
              <a:lvl8pPr marL="3199920" algn="l" defTabSz="457130" rtl="0" eaLnBrk="1" latinLnBrk="0" hangingPunct="1">
                <a:defRPr sz="1800" kern="1200">
                  <a:solidFill>
                    <a:schemeClr val="tx1"/>
                  </a:solidFill>
                  <a:latin typeface="+mn-lt"/>
                  <a:ea typeface="+mn-ea"/>
                  <a:cs typeface="+mn-cs"/>
                </a:defRPr>
              </a:lvl8pPr>
              <a:lvl9pPr marL="3657052" algn="l" defTabSz="457130" rtl="0" eaLnBrk="1" latinLnBrk="0" hangingPunct="1">
                <a:defRPr sz="1800" kern="1200">
                  <a:solidFill>
                    <a:schemeClr val="tx1"/>
                  </a:solidFill>
                  <a:latin typeface="+mn-lt"/>
                  <a:ea typeface="+mn-ea"/>
                  <a:cs typeface="+mn-cs"/>
                </a:defRPr>
              </a:lvl9pPr>
            </a:lstStyle>
            <a:p>
              <a:pPr marL="0" marR="0" lvl="0" indent="0" algn="ctr" defTabSz="457130" rtl="0" eaLnBrk="1" fontAlgn="auto" latinLnBrk="0" hangingPunct="1">
                <a:lnSpc>
                  <a:spcPct val="100000"/>
                </a:lnSpc>
                <a:spcBef>
                  <a:spcPts val="0"/>
                </a:spcBef>
                <a:spcAft>
                  <a:spcPts val="0"/>
                </a:spcAft>
                <a:buClrTx/>
                <a:buSzTx/>
                <a:buFontTx/>
                <a:buNone/>
                <a:tabLst/>
                <a:defRPr/>
              </a:pPr>
              <a:r>
                <a:rPr kumimoji="0" lang="en-GB" sz="1600" b="0" i="1" u="none" strike="noStrike" kern="1200" cap="none" spc="0" normalizeH="0" baseline="0" noProof="0" dirty="0">
                  <a:ln>
                    <a:noFill/>
                  </a:ln>
                  <a:solidFill>
                    <a:srgbClr val="C00000"/>
                  </a:solidFill>
                  <a:effectLst/>
                  <a:uLnTx/>
                  <a:uFillTx/>
                  <a:latin typeface="Segoe UI" panose="020B0502040204020203" pitchFamily="34" charset="0"/>
                  <a:ea typeface="+mn-ea"/>
                  <a:cs typeface="Segoe UI" panose="020B0502040204020203" pitchFamily="34" charset="0"/>
                </a:rPr>
                <a:t>Jersey assisted dying </a:t>
              </a:r>
            </a:p>
            <a:p>
              <a:pPr marL="0" marR="0" lvl="0" indent="0" algn="ctr" defTabSz="457130" rtl="0" eaLnBrk="1" fontAlgn="auto" latinLnBrk="0" hangingPunct="1">
                <a:lnSpc>
                  <a:spcPct val="100000"/>
                </a:lnSpc>
                <a:spcBef>
                  <a:spcPts val="0"/>
                </a:spcBef>
                <a:spcAft>
                  <a:spcPts val="0"/>
                </a:spcAft>
                <a:buClrTx/>
                <a:buSzTx/>
                <a:buFontTx/>
                <a:buNone/>
                <a:tabLst/>
                <a:defRPr/>
              </a:pPr>
              <a:r>
                <a:rPr kumimoji="0" lang="en-GB" sz="1600" b="0" i="1" u="none" strike="noStrike" kern="1200" cap="none" spc="0" normalizeH="0" baseline="0" noProof="0" dirty="0">
                  <a:ln>
                    <a:noFill/>
                  </a:ln>
                  <a:solidFill>
                    <a:srgbClr val="C00000"/>
                  </a:solidFill>
                  <a:effectLst/>
                  <a:uLnTx/>
                  <a:uFillTx/>
                  <a:latin typeface="Segoe UI" panose="020B0502040204020203" pitchFamily="34" charset="0"/>
                  <a:ea typeface="+mn-ea"/>
                  <a:cs typeface="Segoe UI" panose="020B0502040204020203" pitchFamily="34" charset="0"/>
                </a:rPr>
                <a:t>citizens’ jury</a:t>
              </a:r>
            </a:p>
            <a:p>
              <a:pPr marL="0" marR="0" lvl="0" indent="0" algn="ctr" defTabSz="457130" rtl="0" eaLnBrk="1" fontAlgn="auto" latinLnBrk="0" hangingPunct="1">
                <a:lnSpc>
                  <a:spcPct val="100000"/>
                </a:lnSpc>
                <a:spcBef>
                  <a:spcPts val="0"/>
                </a:spcBef>
                <a:spcAft>
                  <a:spcPts val="0"/>
                </a:spcAft>
                <a:buClrTx/>
                <a:buSzTx/>
                <a:buFontTx/>
                <a:buNone/>
                <a:tabLst/>
                <a:defRPr/>
              </a:pPr>
              <a:r>
                <a:rPr kumimoji="0" lang="en-GB" sz="1200" b="0" i="1" u="none" strike="noStrike" kern="1200" cap="none" spc="0" normalizeH="0" baseline="0" noProof="0" dirty="0">
                  <a:ln>
                    <a:noFill/>
                  </a:ln>
                  <a:solidFill>
                    <a:srgbClr val="C00000"/>
                  </a:solidFill>
                  <a:effectLst/>
                  <a:uLnTx/>
                  <a:uFillTx/>
                  <a:latin typeface="Segoe UI" panose="020B0502040204020203" pitchFamily="34" charset="0"/>
                  <a:ea typeface="+mn-ea"/>
                  <a:cs typeface="Segoe UI" panose="020B0502040204020203" pitchFamily="34" charset="0"/>
                </a:rPr>
                <a:t>March-May 2021</a:t>
              </a:r>
            </a:p>
          </p:txBody>
        </p:sp>
      </p:grpSp>
      <p:sp>
        <p:nvSpPr>
          <p:cNvPr id="7" name="Rectangle 6">
            <a:extLst>
              <a:ext uri="{FF2B5EF4-FFF2-40B4-BE49-F238E27FC236}">
                <a16:creationId xmlns:a16="http://schemas.microsoft.com/office/drawing/2014/main" id="{AFA463BB-A7D7-42D5-9406-81CE15799A45}"/>
              </a:ext>
            </a:extLst>
          </p:cNvPr>
          <p:cNvSpPr/>
          <p:nvPr/>
        </p:nvSpPr>
        <p:spPr>
          <a:xfrm>
            <a:off x="853440" y="654207"/>
            <a:ext cx="10798629" cy="5213735"/>
          </a:xfrm>
          <a:prstGeom prst="rect">
            <a:avLst/>
          </a:prstGeom>
        </p:spPr>
        <p:txBody>
          <a:bodyPr wrap="square">
            <a:spAutoFit/>
          </a:bodyPr>
          <a:lstStyle/>
          <a:p>
            <a:pPr lvl="0" defTabSz="609491">
              <a:spcBef>
                <a:spcPct val="20000"/>
              </a:spcBef>
            </a:pPr>
            <a:r>
              <a:rPr lang="en-GB" sz="3200" dirty="0">
                <a:solidFill>
                  <a:prstClr val="black"/>
                </a:solidFill>
                <a:latin typeface="Arial" panose="020B0604020202020204" pitchFamily="34" charset="0"/>
                <a:cs typeface="Arial" panose="020B0604020202020204" pitchFamily="34" charset="0"/>
              </a:rPr>
              <a:t>Use four scenarios discussed by Suzanne and Alex to explain: </a:t>
            </a:r>
          </a:p>
          <a:p>
            <a:pPr lvl="0" defTabSz="609491">
              <a:spcBef>
                <a:spcPct val="20000"/>
              </a:spcBef>
            </a:pPr>
            <a:endParaRPr lang="en-GB" sz="3200" b="1" dirty="0">
              <a:solidFill>
                <a:prstClr val="black"/>
              </a:solidFill>
              <a:latin typeface="Arial" panose="020B0604020202020204" pitchFamily="34" charset="0"/>
              <a:cs typeface="Arial" panose="020B0604020202020204" pitchFamily="34" charset="0"/>
            </a:endParaRPr>
          </a:p>
          <a:p>
            <a:pPr lvl="0" defTabSz="609491">
              <a:spcBef>
                <a:spcPct val="20000"/>
              </a:spcBef>
            </a:pPr>
            <a:r>
              <a:rPr lang="en-GB" sz="3200" b="1" dirty="0">
                <a:solidFill>
                  <a:prstClr val="black"/>
                </a:solidFill>
                <a:latin typeface="Arial" panose="020B0604020202020204" pitchFamily="34" charset="0"/>
                <a:cs typeface="Arial" panose="020B0604020202020204" pitchFamily="34" charset="0"/>
              </a:rPr>
              <a:t>Similarities and differences in legal position in Jersey</a:t>
            </a:r>
          </a:p>
          <a:p>
            <a:pPr marL="457119" lvl="0" indent="-457119" defTabSz="609491">
              <a:spcBef>
                <a:spcPct val="20000"/>
              </a:spcBef>
              <a:buFont typeface="Arial" panose="020B0604020202020204" pitchFamily="34" charset="0"/>
              <a:buChar char="•"/>
            </a:pPr>
            <a:r>
              <a:rPr lang="en-GB" sz="3200" dirty="0">
                <a:solidFill>
                  <a:prstClr val="black"/>
                </a:solidFill>
                <a:latin typeface="Arial" panose="020B0604020202020204" pitchFamily="34" charset="0"/>
                <a:cs typeface="Arial" panose="020B0604020202020204" pitchFamily="34" charset="0"/>
              </a:rPr>
              <a:t>euthanasia</a:t>
            </a:r>
          </a:p>
          <a:p>
            <a:pPr marL="457119" indent="-457119" defTabSz="609491">
              <a:spcBef>
                <a:spcPct val="20000"/>
              </a:spcBef>
              <a:buFont typeface="Arial" panose="020B0604020202020204" pitchFamily="34" charset="0"/>
              <a:buChar char="•"/>
            </a:pPr>
            <a:r>
              <a:rPr lang="en-GB" sz="3200" dirty="0">
                <a:solidFill>
                  <a:prstClr val="black"/>
                </a:solidFill>
                <a:latin typeface="Arial" panose="020B0604020202020204" pitchFamily="34" charset="0"/>
                <a:cs typeface="Arial" panose="020B0604020202020204" pitchFamily="34" charset="0"/>
              </a:rPr>
              <a:t>physician assisted suicide</a:t>
            </a:r>
          </a:p>
          <a:p>
            <a:pPr marL="457119" lvl="0" indent="-457119" defTabSz="609491">
              <a:spcBef>
                <a:spcPct val="20000"/>
              </a:spcBef>
              <a:buFont typeface="Arial" panose="020B0604020202020204" pitchFamily="34" charset="0"/>
              <a:buChar char="•"/>
            </a:pPr>
            <a:r>
              <a:rPr lang="en-GB" sz="3200" dirty="0">
                <a:solidFill>
                  <a:prstClr val="black"/>
                </a:solidFill>
                <a:latin typeface="Arial" panose="020B0604020202020204" pitchFamily="34" charset="0"/>
                <a:cs typeface="Arial" panose="020B0604020202020204" pitchFamily="34" charset="0"/>
              </a:rPr>
              <a:t>assisted suicide </a:t>
            </a:r>
          </a:p>
          <a:p>
            <a:pPr marL="457119" lvl="0" indent="-457119" defTabSz="609491">
              <a:spcBef>
                <a:spcPct val="20000"/>
              </a:spcBef>
              <a:buFont typeface="Arial" panose="020B0604020202020204" pitchFamily="34" charset="0"/>
              <a:buChar char="•"/>
            </a:pPr>
            <a:r>
              <a:rPr lang="en-GB" sz="3200" dirty="0">
                <a:solidFill>
                  <a:prstClr val="black"/>
                </a:solidFill>
                <a:latin typeface="Arial" panose="020B0604020202020204" pitchFamily="34" charset="0"/>
                <a:cs typeface="Arial" panose="020B0604020202020204" pitchFamily="34" charset="0"/>
              </a:rPr>
              <a:t>treatment withdraw</a:t>
            </a:r>
          </a:p>
          <a:p>
            <a:pPr marL="457119" lvl="0" indent="-457119" defTabSz="609491">
              <a:spcBef>
                <a:spcPct val="20000"/>
              </a:spcBef>
              <a:buFont typeface="Arial" panose="020B0604020202020204" pitchFamily="34" charset="0"/>
              <a:buChar char="•"/>
            </a:pPr>
            <a:endParaRPr lang="en-GB" sz="3200" dirty="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829345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188CFC-73B6-4BD7-9949-2A736FDA776C}"/>
              </a:ext>
            </a:extLst>
          </p:cNvPr>
          <p:cNvSpPr>
            <a:spLocks noGrp="1"/>
          </p:cNvSpPr>
          <p:nvPr>
            <p:ph type="title"/>
          </p:nvPr>
        </p:nvSpPr>
        <p:spPr>
          <a:xfrm>
            <a:off x="354531" y="0"/>
            <a:ext cx="10515600" cy="1325563"/>
          </a:xfrm>
        </p:spPr>
        <p:txBody>
          <a:bodyPr/>
          <a:lstStyle/>
          <a:p>
            <a:r>
              <a:rPr lang="en-GB" b="1" dirty="0">
                <a:latin typeface="Arial" panose="020B0604020202020204" pitchFamily="34" charset="0"/>
                <a:cs typeface="Arial" panose="020B0604020202020204" pitchFamily="34" charset="0"/>
              </a:rPr>
              <a:t>Scenario 1: Euthanasia</a:t>
            </a:r>
          </a:p>
        </p:txBody>
      </p:sp>
      <p:sp>
        <p:nvSpPr>
          <p:cNvPr id="3" name="Content Placeholder 2">
            <a:extLst>
              <a:ext uri="{FF2B5EF4-FFF2-40B4-BE49-F238E27FC236}">
                <a16:creationId xmlns:a16="http://schemas.microsoft.com/office/drawing/2014/main" id="{6C6D7F0B-5CE5-4735-B0F0-67F1FF77E1E3}"/>
              </a:ext>
            </a:extLst>
          </p:cNvPr>
          <p:cNvSpPr>
            <a:spLocks noGrp="1"/>
          </p:cNvSpPr>
          <p:nvPr>
            <p:ph idx="1"/>
          </p:nvPr>
        </p:nvSpPr>
        <p:spPr>
          <a:xfrm>
            <a:off x="496389" y="1436914"/>
            <a:ext cx="10857411" cy="4740049"/>
          </a:xfrm>
        </p:spPr>
        <p:txBody>
          <a:bodyPr>
            <a:normAutofit/>
          </a:bodyPr>
          <a:lstStyle/>
          <a:p>
            <a:pPr marL="0" indent="0">
              <a:lnSpc>
                <a:spcPct val="100000"/>
              </a:lnSpc>
              <a:buNone/>
            </a:pPr>
            <a:r>
              <a:rPr lang="en-GB" sz="2400" b="1" dirty="0">
                <a:latin typeface="Arial" panose="020B0604020202020204" pitchFamily="34" charset="0"/>
                <a:cs typeface="Arial" panose="020B0604020202020204" pitchFamily="34" charset="0"/>
              </a:rPr>
              <a:t>Legal position in Jersey - </a:t>
            </a:r>
            <a:r>
              <a:rPr lang="en-GB" sz="2400" b="1" u="sng" dirty="0">
                <a:latin typeface="Arial" panose="020B0604020202020204" pitchFamily="34" charset="0"/>
                <a:cs typeface="Arial" panose="020B0604020202020204" pitchFamily="34" charset="0"/>
              </a:rPr>
              <a:t>similar </a:t>
            </a:r>
            <a:r>
              <a:rPr lang="en-GB" sz="2400" b="1" dirty="0">
                <a:latin typeface="Arial" panose="020B0604020202020204" pitchFamily="34" charset="0"/>
                <a:cs typeface="Arial" panose="020B0604020202020204" pitchFamily="34" charset="0"/>
              </a:rPr>
              <a:t>to England &amp; Wales</a:t>
            </a:r>
          </a:p>
          <a:p>
            <a:pPr marL="0" indent="0">
              <a:lnSpc>
                <a:spcPct val="100000"/>
              </a:lnSpc>
              <a:buNone/>
            </a:pPr>
            <a:endParaRPr lang="en-GB" sz="2400" b="1" dirty="0">
              <a:latin typeface="Arial" panose="020B0604020202020204" pitchFamily="34" charset="0"/>
              <a:cs typeface="Arial" panose="020B0604020202020204" pitchFamily="34" charset="0"/>
            </a:endParaRPr>
          </a:p>
          <a:p>
            <a:pPr>
              <a:lnSpc>
                <a:spcPct val="100000"/>
              </a:lnSpc>
            </a:pPr>
            <a:r>
              <a:rPr lang="en-GB" sz="2400" dirty="0">
                <a:latin typeface="Arial" panose="020B0604020202020204" pitchFamily="34" charset="0"/>
                <a:cs typeface="Arial" panose="020B0604020202020204" pitchFamily="34" charset="0"/>
              </a:rPr>
              <a:t>Doctor gives injection that ends Jayne’s life</a:t>
            </a:r>
          </a:p>
          <a:p>
            <a:pPr>
              <a:lnSpc>
                <a:spcPct val="100000"/>
              </a:lnSpc>
            </a:pPr>
            <a:r>
              <a:rPr lang="en-GB" sz="2400" dirty="0">
                <a:latin typeface="Arial" panose="020B0604020202020204" pitchFamily="34" charset="0"/>
                <a:cs typeface="Arial" panose="020B0604020202020204" pitchFamily="34" charset="0"/>
              </a:rPr>
              <a:t>Murder - because the Doctor caused, and intended to cause, Jayne’s death</a:t>
            </a:r>
          </a:p>
          <a:p>
            <a:pPr>
              <a:lnSpc>
                <a:spcPct val="100000"/>
              </a:lnSpc>
            </a:pPr>
            <a:r>
              <a:rPr lang="en-GB" sz="2400" dirty="0">
                <a:latin typeface="Arial" panose="020B0604020202020204" pitchFamily="34" charset="0"/>
                <a:cs typeface="Arial" panose="020B0604020202020204" pitchFamily="34" charset="0"/>
              </a:rPr>
              <a:t>Jersey Law would not recognise Jayne’s consent as a defence to the crime</a:t>
            </a:r>
          </a:p>
          <a:p>
            <a:pPr>
              <a:lnSpc>
                <a:spcPct val="100000"/>
              </a:lnSpc>
            </a:pPr>
            <a:r>
              <a:rPr lang="en-GB" sz="2400" dirty="0">
                <a:latin typeface="Arial" panose="020B0604020202020204" pitchFamily="34" charset="0"/>
                <a:cs typeface="Arial" panose="020B0604020202020204" pitchFamily="34" charset="0"/>
              </a:rPr>
              <a:t>Mandatory life sentence but circumstances of case would be considered at sentencing</a:t>
            </a:r>
          </a:p>
          <a:p>
            <a:pPr marL="0" indent="0">
              <a:lnSpc>
                <a:spcPct val="100000"/>
              </a:lnSpc>
              <a:buNone/>
            </a:pPr>
            <a:endParaRPr lang="en-GB" sz="2400" dirty="0">
              <a:latin typeface="Arial" panose="020B0604020202020204" pitchFamily="34" charset="0"/>
              <a:cs typeface="Arial" panose="020B0604020202020204" pitchFamily="34" charset="0"/>
            </a:endParaRPr>
          </a:p>
          <a:p>
            <a:pPr marL="0" indent="0">
              <a:buNone/>
            </a:pPr>
            <a:endParaRPr lang="en-GB" dirty="0">
              <a:latin typeface="Arial" panose="020B0604020202020204" pitchFamily="34" charset="0"/>
              <a:cs typeface="Arial" panose="020B0604020202020204" pitchFamily="34" charset="0"/>
            </a:endParaRPr>
          </a:p>
        </p:txBody>
      </p:sp>
      <p:grpSp>
        <p:nvGrpSpPr>
          <p:cNvPr id="4" name="Group 3"/>
          <p:cNvGrpSpPr/>
          <p:nvPr/>
        </p:nvGrpSpPr>
        <p:grpSpPr>
          <a:xfrm>
            <a:off x="9656186" y="5938820"/>
            <a:ext cx="2427891" cy="746160"/>
            <a:chOff x="736834" y="3361839"/>
            <a:chExt cx="2659117" cy="1384995"/>
          </a:xfrm>
        </p:grpSpPr>
        <p:sp>
          <p:nvSpPr>
            <p:cNvPr id="5" name="Rounded Rectangle 4"/>
            <p:cNvSpPr/>
            <p:nvPr/>
          </p:nvSpPr>
          <p:spPr>
            <a:xfrm>
              <a:off x="977462" y="3363309"/>
              <a:ext cx="2228193" cy="1383525"/>
            </a:xfrm>
            <a:prstGeom prst="roundRect">
              <a:avLst/>
            </a:prstGeom>
            <a:noFill/>
            <a:ln w="19050" cap="flat" cmpd="sng" algn="ctr">
              <a:solidFill>
                <a:srgbClr val="C00000"/>
              </a:solidFill>
              <a:prstDash val="solid"/>
            </a:ln>
            <a:effectLst>
              <a:outerShdw blurRad="40000" dist="23000" dir="5400000" rotWithShape="0">
                <a:srgbClr val="000000">
                  <a:alpha val="35000"/>
                </a:srgbClr>
              </a:outerShdw>
            </a:effectLst>
          </p:spPr>
          <p:txBody>
            <a:bodyPr rtlCol="0" anchor="ctr"/>
            <a:lstStyle>
              <a:defPPr>
                <a:defRPr lang="en-US"/>
              </a:defPPr>
              <a:lvl1pPr marL="0" algn="l" defTabSz="457130" rtl="0" eaLnBrk="1" latinLnBrk="0" hangingPunct="1">
                <a:defRPr sz="1800" kern="1200">
                  <a:solidFill>
                    <a:schemeClr val="lt1"/>
                  </a:solidFill>
                  <a:latin typeface="+mn-lt"/>
                  <a:ea typeface="+mn-ea"/>
                  <a:cs typeface="+mn-cs"/>
                </a:defRPr>
              </a:lvl1pPr>
              <a:lvl2pPr marL="457130" algn="l" defTabSz="457130" rtl="0" eaLnBrk="1" latinLnBrk="0" hangingPunct="1">
                <a:defRPr sz="1800" kern="1200">
                  <a:solidFill>
                    <a:schemeClr val="lt1"/>
                  </a:solidFill>
                  <a:latin typeface="+mn-lt"/>
                  <a:ea typeface="+mn-ea"/>
                  <a:cs typeface="+mn-cs"/>
                </a:defRPr>
              </a:lvl2pPr>
              <a:lvl3pPr marL="914265" algn="l" defTabSz="457130" rtl="0" eaLnBrk="1" latinLnBrk="0" hangingPunct="1">
                <a:defRPr sz="1800" kern="1200">
                  <a:solidFill>
                    <a:schemeClr val="lt1"/>
                  </a:solidFill>
                  <a:latin typeface="+mn-lt"/>
                  <a:ea typeface="+mn-ea"/>
                  <a:cs typeface="+mn-cs"/>
                </a:defRPr>
              </a:lvl3pPr>
              <a:lvl4pPr marL="1371396" algn="l" defTabSz="457130" rtl="0" eaLnBrk="1" latinLnBrk="0" hangingPunct="1">
                <a:defRPr sz="1800" kern="1200">
                  <a:solidFill>
                    <a:schemeClr val="lt1"/>
                  </a:solidFill>
                  <a:latin typeface="+mn-lt"/>
                  <a:ea typeface="+mn-ea"/>
                  <a:cs typeface="+mn-cs"/>
                </a:defRPr>
              </a:lvl4pPr>
              <a:lvl5pPr marL="1828529" algn="l" defTabSz="457130" rtl="0" eaLnBrk="1" latinLnBrk="0" hangingPunct="1">
                <a:defRPr sz="1800" kern="1200">
                  <a:solidFill>
                    <a:schemeClr val="lt1"/>
                  </a:solidFill>
                  <a:latin typeface="+mn-lt"/>
                  <a:ea typeface="+mn-ea"/>
                  <a:cs typeface="+mn-cs"/>
                </a:defRPr>
              </a:lvl5pPr>
              <a:lvl6pPr marL="2285658" algn="l" defTabSz="457130" rtl="0" eaLnBrk="1" latinLnBrk="0" hangingPunct="1">
                <a:defRPr sz="1800" kern="1200">
                  <a:solidFill>
                    <a:schemeClr val="lt1"/>
                  </a:solidFill>
                  <a:latin typeface="+mn-lt"/>
                  <a:ea typeface="+mn-ea"/>
                  <a:cs typeface="+mn-cs"/>
                </a:defRPr>
              </a:lvl6pPr>
              <a:lvl7pPr marL="2742788" algn="l" defTabSz="457130" rtl="0" eaLnBrk="1" latinLnBrk="0" hangingPunct="1">
                <a:defRPr sz="1800" kern="1200">
                  <a:solidFill>
                    <a:schemeClr val="lt1"/>
                  </a:solidFill>
                  <a:latin typeface="+mn-lt"/>
                  <a:ea typeface="+mn-ea"/>
                  <a:cs typeface="+mn-cs"/>
                </a:defRPr>
              </a:lvl7pPr>
              <a:lvl8pPr marL="3199920" algn="l" defTabSz="457130" rtl="0" eaLnBrk="1" latinLnBrk="0" hangingPunct="1">
                <a:defRPr sz="1800" kern="1200">
                  <a:solidFill>
                    <a:schemeClr val="lt1"/>
                  </a:solidFill>
                  <a:latin typeface="+mn-lt"/>
                  <a:ea typeface="+mn-ea"/>
                  <a:cs typeface="+mn-cs"/>
                </a:defRPr>
              </a:lvl8pPr>
              <a:lvl9pPr marL="3657052" algn="l" defTabSz="457130" rtl="0" eaLnBrk="1" latinLnBrk="0" hangingPunct="1">
                <a:defRPr sz="1800" kern="1200">
                  <a:solidFill>
                    <a:schemeClr val="lt1"/>
                  </a:solidFill>
                  <a:latin typeface="+mn-lt"/>
                  <a:ea typeface="+mn-ea"/>
                  <a:cs typeface="+mn-cs"/>
                </a:defRPr>
              </a:lvl9pPr>
            </a:lstStyle>
            <a:p>
              <a:pPr marL="0" marR="0" lvl="0" indent="0" algn="ctr" defTabSz="45713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ysClr val="window" lastClr="FFFFFF"/>
                </a:solidFill>
                <a:effectLst/>
                <a:uLnTx/>
                <a:uFillTx/>
                <a:latin typeface="Calibri"/>
                <a:ea typeface="+mn-ea"/>
                <a:cs typeface="+mn-cs"/>
              </a:endParaRPr>
            </a:p>
          </p:txBody>
        </p:sp>
        <p:sp>
          <p:nvSpPr>
            <p:cNvPr id="6" name="Rectangle 5"/>
            <p:cNvSpPr/>
            <p:nvPr/>
          </p:nvSpPr>
          <p:spPr>
            <a:xfrm>
              <a:off x="736834" y="3361839"/>
              <a:ext cx="2659117" cy="1236603"/>
            </a:xfrm>
            <a:prstGeom prst="rect">
              <a:avLst/>
            </a:prstGeom>
          </p:spPr>
          <p:txBody>
            <a:bodyPr wrap="square">
              <a:spAutoFit/>
            </a:bodyPr>
            <a:lstStyle>
              <a:defPPr>
                <a:defRPr lang="en-US"/>
              </a:defPPr>
              <a:lvl1pPr marL="0" algn="l" defTabSz="457130" rtl="0" eaLnBrk="1" latinLnBrk="0" hangingPunct="1">
                <a:defRPr sz="1800" kern="1200">
                  <a:solidFill>
                    <a:schemeClr val="tx1"/>
                  </a:solidFill>
                  <a:latin typeface="+mn-lt"/>
                  <a:ea typeface="+mn-ea"/>
                  <a:cs typeface="+mn-cs"/>
                </a:defRPr>
              </a:lvl1pPr>
              <a:lvl2pPr marL="457130" algn="l" defTabSz="457130" rtl="0" eaLnBrk="1" latinLnBrk="0" hangingPunct="1">
                <a:defRPr sz="1800" kern="1200">
                  <a:solidFill>
                    <a:schemeClr val="tx1"/>
                  </a:solidFill>
                  <a:latin typeface="+mn-lt"/>
                  <a:ea typeface="+mn-ea"/>
                  <a:cs typeface="+mn-cs"/>
                </a:defRPr>
              </a:lvl2pPr>
              <a:lvl3pPr marL="914265" algn="l" defTabSz="457130" rtl="0" eaLnBrk="1" latinLnBrk="0" hangingPunct="1">
                <a:defRPr sz="1800" kern="1200">
                  <a:solidFill>
                    <a:schemeClr val="tx1"/>
                  </a:solidFill>
                  <a:latin typeface="+mn-lt"/>
                  <a:ea typeface="+mn-ea"/>
                  <a:cs typeface="+mn-cs"/>
                </a:defRPr>
              </a:lvl3pPr>
              <a:lvl4pPr marL="1371396" algn="l" defTabSz="457130" rtl="0" eaLnBrk="1" latinLnBrk="0" hangingPunct="1">
                <a:defRPr sz="1800" kern="1200">
                  <a:solidFill>
                    <a:schemeClr val="tx1"/>
                  </a:solidFill>
                  <a:latin typeface="+mn-lt"/>
                  <a:ea typeface="+mn-ea"/>
                  <a:cs typeface="+mn-cs"/>
                </a:defRPr>
              </a:lvl4pPr>
              <a:lvl5pPr marL="1828529" algn="l" defTabSz="457130" rtl="0" eaLnBrk="1" latinLnBrk="0" hangingPunct="1">
                <a:defRPr sz="1800" kern="1200">
                  <a:solidFill>
                    <a:schemeClr val="tx1"/>
                  </a:solidFill>
                  <a:latin typeface="+mn-lt"/>
                  <a:ea typeface="+mn-ea"/>
                  <a:cs typeface="+mn-cs"/>
                </a:defRPr>
              </a:lvl5pPr>
              <a:lvl6pPr marL="2285658" algn="l" defTabSz="457130" rtl="0" eaLnBrk="1" latinLnBrk="0" hangingPunct="1">
                <a:defRPr sz="1800" kern="1200">
                  <a:solidFill>
                    <a:schemeClr val="tx1"/>
                  </a:solidFill>
                  <a:latin typeface="+mn-lt"/>
                  <a:ea typeface="+mn-ea"/>
                  <a:cs typeface="+mn-cs"/>
                </a:defRPr>
              </a:lvl6pPr>
              <a:lvl7pPr marL="2742788" algn="l" defTabSz="457130" rtl="0" eaLnBrk="1" latinLnBrk="0" hangingPunct="1">
                <a:defRPr sz="1800" kern="1200">
                  <a:solidFill>
                    <a:schemeClr val="tx1"/>
                  </a:solidFill>
                  <a:latin typeface="+mn-lt"/>
                  <a:ea typeface="+mn-ea"/>
                  <a:cs typeface="+mn-cs"/>
                </a:defRPr>
              </a:lvl7pPr>
              <a:lvl8pPr marL="3199920" algn="l" defTabSz="457130" rtl="0" eaLnBrk="1" latinLnBrk="0" hangingPunct="1">
                <a:defRPr sz="1800" kern="1200">
                  <a:solidFill>
                    <a:schemeClr val="tx1"/>
                  </a:solidFill>
                  <a:latin typeface="+mn-lt"/>
                  <a:ea typeface="+mn-ea"/>
                  <a:cs typeface="+mn-cs"/>
                </a:defRPr>
              </a:lvl8pPr>
              <a:lvl9pPr marL="3657052" algn="l" defTabSz="457130" rtl="0" eaLnBrk="1" latinLnBrk="0" hangingPunct="1">
                <a:defRPr sz="1800" kern="1200">
                  <a:solidFill>
                    <a:schemeClr val="tx1"/>
                  </a:solidFill>
                  <a:latin typeface="+mn-lt"/>
                  <a:ea typeface="+mn-ea"/>
                  <a:cs typeface="+mn-cs"/>
                </a:defRPr>
              </a:lvl9pPr>
            </a:lstStyle>
            <a:p>
              <a:pPr marL="0" marR="0" lvl="0" indent="0" algn="ctr" defTabSz="457130" rtl="0" eaLnBrk="1" fontAlgn="auto" latinLnBrk="0" hangingPunct="1">
                <a:lnSpc>
                  <a:spcPct val="100000"/>
                </a:lnSpc>
                <a:spcBef>
                  <a:spcPts val="0"/>
                </a:spcBef>
                <a:spcAft>
                  <a:spcPts val="0"/>
                </a:spcAft>
                <a:buClrTx/>
                <a:buSzTx/>
                <a:buFontTx/>
                <a:buNone/>
                <a:tabLst/>
                <a:defRPr/>
              </a:pPr>
              <a:r>
                <a:rPr kumimoji="0" lang="en-GB" sz="1600" b="0" i="1" u="none" strike="noStrike" kern="1200" cap="none" spc="0" normalizeH="0" baseline="0" noProof="0" dirty="0">
                  <a:ln>
                    <a:noFill/>
                  </a:ln>
                  <a:solidFill>
                    <a:srgbClr val="C00000"/>
                  </a:solidFill>
                  <a:effectLst/>
                  <a:uLnTx/>
                  <a:uFillTx/>
                  <a:latin typeface="Segoe UI" panose="020B0502040204020203" pitchFamily="34" charset="0"/>
                  <a:ea typeface="+mn-ea"/>
                  <a:cs typeface="Segoe UI" panose="020B0502040204020203" pitchFamily="34" charset="0"/>
                </a:rPr>
                <a:t>Jersey assisted dying </a:t>
              </a:r>
            </a:p>
            <a:p>
              <a:pPr marL="0" marR="0" lvl="0" indent="0" algn="ctr" defTabSz="457130" rtl="0" eaLnBrk="1" fontAlgn="auto" latinLnBrk="0" hangingPunct="1">
                <a:lnSpc>
                  <a:spcPct val="100000"/>
                </a:lnSpc>
                <a:spcBef>
                  <a:spcPts val="0"/>
                </a:spcBef>
                <a:spcAft>
                  <a:spcPts val="0"/>
                </a:spcAft>
                <a:buClrTx/>
                <a:buSzTx/>
                <a:buFontTx/>
                <a:buNone/>
                <a:tabLst/>
                <a:defRPr/>
              </a:pPr>
              <a:r>
                <a:rPr kumimoji="0" lang="en-GB" sz="1600" b="0" i="1" u="none" strike="noStrike" kern="1200" cap="none" spc="0" normalizeH="0" baseline="0" noProof="0" dirty="0">
                  <a:ln>
                    <a:noFill/>
                  </a:ln>
                  <a:solidFill>
                    <a:srgbClr val="C00000"/>
                  </a:solidFill>
                  <a:effectLst/>
                  <a:uLnTx/>
                  <a:uFillTx/>
                  <a:latin typeface="Segoe UI" panose="020B0502040204020203" pitchFamily="34" charset="0"/>
                  <a:ea typeface="+mn-ea"/>
                  <a:cs typeface="Segoe UI" panose="020B0502040204020203" pitchFamily="34" charset="0"/>
                </a:rPr>
                <a:t>citizens’ jury</a:t>
              </a:r>
            </a:p>
            <a:p>
              <a:pPr marL="0" marR="0" lvl="0" indent="0" algn="ctr" defTabSz="457130" rtl="0" eaLnBrk="1" fontAlgn="auto" latinLnBrk="0" hangingPunct="1">
                <a:lnSpc>
                  <a:spcPct val="100000"/>
                </a:lnSpc>
                <a:spcBef>
                  <a:spcPts val="0"/>
                </a:spcBef>
                <a:spcAft>
                  <a:spcPts val="0"/>
                </a:spcAft>
                <a:buClrTx/>
                <a:buSzTx/>
                <a:buFontTx/>
                <a:buNone/>
                <a:tabLst/>
                <a:defRPr/>
              </a:pPr>
              <a:r>
                <a:rPr kumimoji="0" lang="en-GB" sz="1200" b="0" i="1" u="none" strike="noStrike" kern="1200" cap="none" spc="0" normalizeH="0" baseline="0" noProof="0" dirty="0">
                  <a:ln>
                    <a:noFill/>
                  </a:ln>
                  <a:solidFill>
                    <a:srgbClr val="C00000"/>
                  </a:solidFill>
                  <a:effectLst/>
                  <a:uLnTx/>
                  <a:uFillTx/>
                  <a:latin typeface="Segoe UI" panose="020B0502040204020203" pitchFamily="34" charset="0"/>
                  <a:ea typeface="+mn-ea"/>
                  <a:cs typeface="Segoe UI" panose="020B0502040204020203" pitchFamily="34" charset="0"/>
                </a:rPr>
                <a:t>March-May 2021</a:t>
              </a:r>
            </a:p>
          </p:txBody>
        </p:sp>
      </p:grpSp>
    </p:spTree>
    <p:extLst>
      <p:ext uri="{BB962C8B-B14F-4D97-AF65-F5344CB8AC3E}">
        <p14:creationId xmlns:p14="http://schemas.microsoft.com/office/powerpoint/2010/main" val="38623645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188CFC-73B6-4BD7-9949-2A736FDA776C}"/>
              </a:ext>
            </a:extLst>
          </p:cNvPr>
          <p:cNvSpPr>
            <a:spLocks noGrp="1"/>
          </p:cNvSpPr>
          <p:nvPr>
            <p:ph type="title"/>
          </p:nvPr>
        </p:nvSpPr>
        <p:spPr>
          <a:xfrm>
            <a:off x="206362" y="-158541"/>
            <a:ext cx="11779276" cy="1325563"/>
          </a:xfrm>
        </p:spPr>
        <p:txBody>
          <a:bodyPr>
            <a:normAutofit/>
          </a:bodyPr>
          <a:lstStyle/>
          <a:p>
            <a:r>
              <a:rPr lang="en-GB" sz="2800" b="1" dirty="0">
                <a:latin typeface="Arial" panose="020B0604020202020204" pitchFamily="34" charset="0"/>
                <a:cs typeface="Arial" panose="020B0604020202020204" pitchFamily="34" charset="0"/>
              </a:rPr>
              <a:t>Scenario 2: Physician-Assisted Suicide (PAS)  </a:t>
            </a:r>
            <a:br>
              <a:rPr lang="en-GB" sz="2800" b="1" dirty="0">
                <a:latin typeface="Arial" panose="020B0604020202020204" pitchFamily="34" charset="0"/>
                <a:cs typeface="Arial" panose="020B0604020202020204" pitchFamily="34" charset="0"/>
              </a:rPr>
            </a:br>
            <a:r>
              <a:rPr lang="en-GB" sz="2800" b="1" dirty="0">
                <a:latin typeface="Arial" panose="020B0604020202020204" pitchFamily="34" charset="0"/>
                <a:cs typeface="Arial" panose="020B0604020202020204" pitchFamily="34" charset="0"/>
              </a:rPr>
              <a:t>Scenario 3: Assisted Suicide (AS)</a:t>
            </a:r>
            <a:endParaRPr lang="en-GB" sz="2800" b="1" dirty="0">
              <a:solidFill>
                <a:srgbClr val="FF0000"/>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6C6D7F0B-5CE5-4735-B0F0-67F1FF77E1E3}"/>
              </a:ext>
            </a:extLst>
          </p:cNvPr>
          <p:cNvSpPr>
            <a:spLocks noGrp="1"/>
          </p:cNvSpPr>
          <p:nvPr>
            <p:ph idx="1"/>
          </p:nvPr>
        </p:nvSpPr>
        <p:spPr>
          <a:xfrm>
            <a:off x="206362" y="1167022"/>
            <a:ext cx="11779276" cy="5303447"/>
          </a:xfrm>
        </p:spPr>
        <p:txBody>
          <a:bodyPr>
            <a:normAutofit fontScale="77500" lnSpcReduction="20000"/>
          </a:bodyPr>
          <a:lstStyle/>
          <a:p>
            <a:pPr>
              <a:lnSpc>
                <a:spcPct val="120000"/>
              </a:lnSpc>
            </a:pPr>
            <a:r>
              <a:rPr lang="en-GB" sz="2400" dirty="0">
                <a:latin typeface="Arial" panose="020B0604020202020204" pitchFamily="34" charset="0"/>
                <a:cs typeface="Arial" panose="020B0604020202020204" pitchFamily="34" charset="0"/>
              </a:rPr>
              <a:t>PAS: doctor gave Jack pills which Jack took and which ended his life</a:t>
            </a:r>
          </a:p>
          <a:p>
            <a:pPr>
              <a:lnSpc>
                <a:spcPct val="120000"/>
              </a:lnSpc>
            </a:pPr>
            <a:r>
              <a:rPr lang="en-GB" sz="2400" dirty="0">
                <a:latin typeface="Arial" panose="020B0604020202020204" pitchFamily="34" charset="0"/>
                <a:cs typeface="Arial" panose="020B0604020202020204" pitchFamily="34" charset="0"/>
              </a:rPr>
              <a:t>AS: husband helped Daisy travel to Switzerland where she took pills which ended her life</a:t>
            </a:r>
          </a:p>
          <a:p>
            <a:pPr marL="0" indent="0">
              <a:lnSpc>
                <a:spcPct val="120000"/>
              </a:lnSpc>
              <a:buNone/>
            </a:pPr>
            <a:endParaRPr lang="en-GB" sz="2400" b="1" dirty="0">
              <a:latin typeface="Arial" panose="020B0604020202020204" pitchFamily="34" charset="0"/>
              <a:cs typeface="Arial" panose="020B0604020202020204" pitchFamily="34" charset="0"/>
            </a:endParaRPr>
          </a:p>
          <a:p>
            <a:pPr marL="0" indent="0">
              <a:lnSpc>
                <a:spcPct val="120000"/>
              </a:lnSpc>
              <a:buNone/>
            </a:pPr>
            <a:r>
              <a:rPr lang="en-GB" sz="2400" dirty="0">
                <a:latin typeface="Arial" panose="020B0604020202020204" pitchFamily="34" charset="0"/>
                <a:cs typeface="Arial" panose="020B0604020202020204" pitchFamily="34" charset="0"/>
              </a:rPr>
              <a:t>Not murder - because doctor did not cause Jack’s death and Daisy’s husband did not cause Daisy’s death</a:t>
            </a:r>
          </a:p>
          <a:p>
            <a:pPr marL="0" indent="0">
              <a:lnSpc>
                <a:spcPct val="120000"/>
              </a:lnSpc>
              <a:buNone/>
            </a:pPr>
            <a:endParaRPr lang="en-GB" sz="2400" b="1" dirty="0">
              <a:latin typeface="Arial" panose="020B0604020202020204" pitchFamily="34" charset="0"/>
              <a:cs typeface="Arial" panose="020B0604020202020204" pitchFamily="34" charset="0"/>
            </a:endParaRPr>
          </a:p>
          <a:p>
            <a:pPr marL="0" indent="0">
              <a:lnSpc>
                <a:spcPct val="120000"/>
              </a:lnSpc>
              <a:buNone/>
            </a:pPr>
            <a:r>
              <a:rPr lang="en-GB" sz="2400" b="1" dirty="0">
                <a:latin typeface="Arial" panose="020B0604020202020204" pitchFamily="34" charset="0"/>
                <a:cs typeface="Arial" panose="020B0604020202020204" pitchFamily="34" charset="0"/>
              </a:rPr>
              <a:t>Legal position on assisted suicide in Jersey is </a:t>
            </a:r>
            <a:r>
              <a:rPr lang="en-GB" sz="2400" b="1" u="sng" dirty="0">
                <a:latin typeface="Arial" panose="020B0604020202020204" pitchFamily="34" charset="0"/>
                <a:cs typeface="Arial" panose="020B0604020202020204" pitchFamily="34" charset="0"/>
              </a:rPr>
              <a:t>different </a:t>
            </a:r>
            <a:r>
              <a:rPr lang="en-GB" sz="2400" b="1" dirty="0">
                <a:latin typeface="Arial" panose="020B0604020202020204" pitchFamily="34" charset="0"/>
                <a:cs typeface="Arial" panose="020B0604020202020204" pitchFamily="34" charset="0"/>
              </a:rPr>
              <a:t>from England &amp; Wales</a:t>
            </a:r>
          </a:p>
          <a:p>
            <a:pPr>
              <a:lnSpc>
                <a:spcPct val="120000"/>
              </a:lnSpc>
            </a:pPr>
            <a:endParaRPr lang="en-GB" sz="2400" dirty="0">
              <a:latin typeface="Arial" panose="020B0604020202020204" pitchFamily="34" charset="0"/>
              <a:cs typeface="Arial" panose="020B0604020202020204" pitchFamily="34" charset="0"/>
            </a:endParaRPr>
          </a:p>
          <a:p>
            <a:pPr>
              <a:lnSpc>
                <a:spcPct val="120000"/>
              </a:lnSpc>
            </a:pPr>
            <a:r>
              <a:rPr lang="en-GB" sz="2400" dirty="0">
                <a:latin typeface="Arial" panose="020B0604020202020204" pitchFamily="34" charset="0"/>
                <a:cs typeface="Arial" panose="020B0604020202020204" pitchFamily="34" charset="0"/>
              </a:rPr>
              <a:t>No explicit offence of “encouraging or assisting suicide” in Jersey Law (unlike Suicide Act 1961 in England &amp; Wales) </a:t>
            </a:r>
          </a:p>
          <a:p>
            <a:pPr>
              <a:lnSpc>
                <a:spcPct val="120000"/>
              </a:lnSpc>
            </a:pPr>
            <a:r>
              <a:rPr lang="en-GB" sz="2400" dirty="0">
                <a:latin typeface="Arial" panose="020B0604020202020204" pitchFamily="34" charset="0"/>
                <a:cs typeface="Arial" panose="020B0604020202020204" pitchFamily="34" charset="0"/>
              </a:rPr>
              <a:t>But legal position not 100% clear</a:t>
            </a:r>
          </a:p>
          <a:p>
            <a:pPr>
              <a:lnSpc>
                <a:spcPct val="120000"/>
              </a:lnSpc>
            </a:pPr>
            <a:r>
              <a:rPr lang="en-GB" sz="2400" dirty="0">
                <a:latin typeface="Arial" panose="020B0604020202020204" pitchFamily="34" charset="0"/>
                <a:cs typeface="Arial" panose="020B0604020202020204" pitchFamily="34" charset="0"/>
              </a:rPr>
              <a:t>Suicide was previously treated as a crime under Jersey customary law. As that is no longer the case, if suicide is not treated as a crime, it is doubtful that assisting suicide could be treated as crime</a:t>
            </a:r>
          </a:p>
          <a:p>
            <a:pPr>
              <a:lnSpc>
                <a:spcPct val="120000"/>
              </a:lnSpc>
            </a:pPr>
            <a:r>
              <a:rPr lang="en-GB" sz="2400" dirty="0">
                <a:latin typeface="Arial" panose="020B0604020202020204" pitchFamily="34" charset="0"/>
                <a:cs typeface="Arial" panose="020B0604020202020204" pitchFamily="34" charset="0"/>
              </a:rPr>
              <a:t> </a:t>
            </a:r>
            <a:r>
              <a:rPr lang="en-GB" sz="2400">
                <a:latin typeface="Arial" panose="020B0604020202020204" pitchFamily="34" charset="0"/>
                <a:cs typeface="Arial" panose="020B0604020202020204" pitchFamily="34" charset="0"/>
              </a:rPr>
              <a:t>However, as </a:t>
            </a:r>
            <a:r>
              <a:rPr lang="en-GB" sz="2400" dirty="0">
                <a:latin typeface="Arial" panose="020B0604020202020204" pitchFamily="34" charset="0"/>
                <a:cs typeface="Arial" panose="020B0604020202020204" pitchFamily="34" charset="0"/>
              </a:rPr>
              <a:t>no cases dealt with by the Court in Jersey, there is some legal uncertainty.</a:t>
            </a:r>
          </a:p>
          <a:p>
            <a:pPr marL="0" indent="0">
              <a:lnSpc>
                <a:spcPct val="120000"/>
              </a:lnSpc>
              <a:buNone/>
            </a:pPr>
            <a:endParaRPr lang="en-GB" sz="2400" dirty="0">
              <a:highlight>
                <a:srgbClr val="FFFF00"/>
              </a:highlight>
              <a:latin typeface="Arial" panose="020B0604020202020204" pitchFamily="34" charset="0"/>
              <a:cs typeface="Arial" panose="020B0604020202020204" pitchFamily="34" charset="0"/>
            </a:endParaRPr>
          </a:p>
          <a:p>
            <a:pPr marL="0" indent="0">
              <a:lnSpc>
                <a:spcPct val="120000"/>
              </a:lnSpc>
              <a:buNone/>
            </a:pPr>
            <a:endParaRPr lang="en-GB" sz="2400" dirty="0">
              <a:latin typeface="Arial" panose="020B0604020202020204" pitchFamily="34" charset="0"/>
              <a:cs typeface="Arial" panose="020B0604020202020204" pitchFamily="34" charset="0"/>
            </a:endParaRPr>
          </a:p>
          <a:p>
            <a:pPr marL="0" indent="0">
              <a:lnSpc>
                <a:spcPct val="120000"/>
              </a:lnSpc>
              <a:buNone/>
            </a:pPr>
            <a:endParaRPr lang="en-GB" sz="2400" dirty="0">
              <a:latin typeface="Arial" panose="020B0604020202020204" pitchFamily="34" charset="0"/>
              <a:cs typeface="Arial" panose="020B0604020202020204" pitchFamily="34" charset="0"/>
            </a:endParaRPr>
          </a:p>
        </p:txBody>
      </p:sp>
      <p:grpSp>
        <p:nvGrpSpPr>
          <p:cNvPr id="4" name="Group 3"/>
          <p:cNvGrpSpPr/>
          <p:nvPr/>
        </p:nvGrpSpPr>
        <p:grpSpPr>
          <a:xfrm>
            <a:off x="9656186" y="5938820"/>
            <a:ext cx="2427891" cy="746160"/>
            <a:chOff x="736834" y="3361839"/>
            <a:chExt cx="2659117" cy="1384995"/>
          </a:xfrm>
        </p:grpSpPr>
        <p:sp>
          <p:nvSpPr>
            <p:cNvPr id="5" name="Rounded Rectangle 4"/>
            <p:cNvSpPr/>
            <p:nvPr/>
          </p:nvSpPr>
          <p:spPr>
            <a:xfrm>
              <a:off x="977462" y="3363309"/>
              <a:ext cx="2228193" cy="1383525"/>
            </a:xfrm>
            <a:prstGeom prst="roundRect">
              <a:avLst/>
            </a:prstGeom>
            <a:noFill/>
            <a:ln w="19050" cap="flat" cmpd="sng" algn="ctr">
              <a:solidFill>
                <a:srgbClr val="C00000"/>
              </a:solidFill>
              <a:prstDash val="solid"/>
            </a:ln>
            <a:effectLst>
              <a:outerShdw blurRad="40000" dist="23000" dir="5400000" rotWithShape="0">
                <a:srgbClr val="000000">
                  <a:alpha val="35000"/>
                </a:srgbClr>
              </a:outerShdw>
            </a:effectLst>
          </p:spPr>
          <p:txBody>
            <a:bodyPr rtlCol="0" anchor="ctr"/>
            <a:lstStyle>
              <a:defPPr>
                <a:defRPr lang="en-US"/>
              </a:defPPr>
              <a:lvl1pPr marL="0" algn="l" defTabSz="457130" rtl="0" eaLnBrk="1" latinLnBrk="0" hangingPunct="1">
                <a:defRPr sz="1800" kern="1200">
                  <a:solidFill>
                    <a:schemeClr val="lt1"/>
                  </a:solidFill>
                  <a:latin typeface="+mn-lt"/>
                  <a:ea typeface="+mn-ea"/>
                  <a:cs typeface="+mn-cs"/>
                </a:defRPr>
              </a:lvl1pPr>
              <a:lvl2pPr marL="457130" algn="l" defTabSz="457130" rtl="0" eaLnBrk="1" latinLnBrk="0" hangingPunct="1">
                <a:defRPr sz="1800" kern="1200">
                  <a:solidFill>
                    <a:schemeClr val="lt1"/>
                  </a:solidFill>
                  <a:latin typeface="+mn-lt"/>
                  <a:ea typeface="+mn-ea"/>
                  <a:cs typeface="+mn-cs"/>
                </a:defRPr>
              </a:lvl2pPr>
              <a:lvl3pPr marL="914265" algn="l" defTabSz="457130" rtl="0" eaLnBrk="1" latinLnBrk="0" hangingPunct="1">
                <a:defRPr sz="1800" kern="1200">
                  <a:solidFill>
                    <a:schemeClr val="lt1"/>
                  </a:solidFill>
                  <a:latin typeface="+mn-lt"/>
                  <a:ea typeface="+mn-ea"/>
                  <a:cs typeface="+mn-cs"/>
                </a:defRPr>
              </a:lvl3pPr>
              <a:lvl4pPr marL="1371396" algn="l" defTabSz="457130" rtl="0" eaLnBrk="1" latinLnBrk="0" hangingPunct="1">
                <a:defRPr sz="1800" kern="1200">
                  <a:solidFill>
                    <a:schemeClr val="lt1"/>
                  </a:solidFill>
                  <a:latin typeface="+mn-lt"/>
                  <a:ea typeface="+mn-ea"/>
                  <a:cs typeface="+mn-cs"/>
                </a:defRPr>
              </a:lvl4pPr>
              <a:lvl5pPr marL="1828529" algn="l" defTabSz="457130" rtl="0" eaLnBrk="1" latinLnBrk="0" hangingPunct="1">
                <a:defRPr sz="1800" kern="1200">
                  <a:solidFill>
                    <a:schemeClr val="lt1"/>
                  </a:solidFill>
                  <a:latin typeface="+mn-lt"/>
                  <a:ea typeface="+mn-ea"/>
                  <a:cs typeface="+mn-cs"/>
                </a:defRPr>
              </a:lvl5pPr>
              <a:lvl6pPr marL="2285658" algn="l" defTabSz="457130" rtl="0" eaLnBrk="1" latinLnBrk="0" hangingPunct="1">
                <a:defRPr sz="1800" kern="1200">
                  <a:solidFill>
                    <a:schemeClr val="lt1"/>
                  </a:solidFill>
                  <a:latin typeface="+mn-lt"/>
                  <a:ea typeface="+mn-ea"/>
                  <a:cs typeface="+mn-cs"/>
                </a:defRPr>
              </a:lvl6pPr>
              <a:lvl7pPr marL="2742788" algn="l" defTabSz="457130" rtl="0" eaLnBrk="1" latinLnBrk="0" hangingPunct="1">
                <a:defRPr sz="1800" kern="1200">
                  <a:solidFill>
                    <a:schemeClr val="lt1"/>
                  </a:solidFill>
                  <a:latin typeface="+mn-lt"/>
                  <a:ea typeface="+mn-ea"/>
                  <a:cs typeface="+mn-cs"/>
                </a:defRPr>
              </a:lvl7pPr>
              <a:lvl8pPr marL="3199920" algn="l" defTabSz="457130" rtl="0" eaLnBrk="1" latinLnBrk="0" hangingPunct="1">
                <a:defRPr sz="1800" kern="1200">
                  <a:solidFill>
                    <a:schemeClr val="lt1"/>
                  </a:solidFill>
                  <a:latin typeface="+mn-lt"/>
                  <a:ea typeface="+mn-ea"/>
                  <a:cs typeface="+mn-cs"/>
                </a:defRPr>
              </a:lvl8pPr>
              <a:lvl9pPr marL="3657052" algn="l" defTabSz="457130" rtl="0" eaLnBrk="1" latinLnBrk="0" hangingPunct="1">
                <a:defRPr sz="1800" kern="1200">
                  <a:solidFill>
                    <a:schemeClr val="lt1"/>
                  </a:solidFill>
                  <a:latin typeface="+mn-lt"/>
                  <a:ea typeface="+mn-ea"/>
                  <a:cs typeface="+mn-cs"/>
                </a:defRPr>
              </a:lvl9pPr>
            </a:lstStyle>
            <a:p>
              <a:pPr marL="0" marR="0" lvl="0" indent="0" algn="ctr" defTabSz="45713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ysClr val="window" lastClr="FFFFFF"/>
                </a:solidFill>
                <a:effectLst/>
                <a:uLnTx/>
                <a:uFillTx/>
                <a:latin typeface="Calibri"/>
                <a:ea typeface="+mn-ea"/>
                <a:cs typeface="+mn-cs"/>
              </a:endParaRPr>
            </a:p>
          </p:txBody>
        </p:sp>
        <p:sp>
          <p:nvSpPr>
            <p:cNvPr id="6" name="Rectangle 5"/>
            <p:cNvSpPr/>
            <p:nvPr/>
          </p:nvSpPr>
          <p:spPr>
            <a:xfrm>
              <a:off x="736834" y="3361839"/>
              <a:ext cx="2659117" cy="1236603"/>
            </a:xfrm>
            <a:prstGeom prst="rect">
              <a:avLst/>
            </a:prstGeom>
          </p:spPr>
          <p:txBody>
            <a:bodyPr wrap="square">
              <a:spAutoFit/>
            </a:bodyPr>
            <a:lstStyle>
              <a:defPPr>
                <a:defRPr lang="en-US"/>
              </a:defPPr>
              <a:lvl1pPr marL="0" algn="l" defTabSz="457130" rtl="0" eaLnBrk="1" latinLnBrk="0" hangingPunct="1">
                <a:defRPr sz="1800" kern="1200">
                  <a:solidFill>
                    <a:schemeClr val="tx1"/>
                  </a:solidFill>
                  <a:latin typeface="+mn-lt"/>
                  <a:ea typeface="+mn-ea"/>
                  <a:cs typeface="+mn-cs"/>
                </a:defRPr>
              </a:lvl1pPr>
              <a:lvl2pPr marL="457130" algn="l" defTabSz="457130" rtl="0" eaLnBrk="1" latinLnBrk="0" hangingPunct="1">
                <a:defRPr sz="1800" kern="1200">
                  <a:solidFill>
                    <a:schemeClr val="tx1"/>
                  </a:solidFill>
                  <a:latin typeface="+mn-lt"/>
                  <a:ea typeface="+mn-ea"/>
                  <a:cs typeface="+mn-cs"/>
                </a:defRPr>
              </a:lvl2pPr>
              <a:lvl3pPr marL="914265" algn="l" defTabSz="457130" rtl="0" eaLnBrk="1" latinLnBrk="0" hangingPunct="1">
                <a:defRPr sz="1800" kern="1200">
                  <a:solidFill>
                    <a:schemeClr val="tx1"/>
                  </a:solidFill>
                  <a:latin typeface="+mn-lt"/>
                  <a:ea typeface="+mn-ea"/>
                  <a:cs typeface="+mn-cs"/>
                </a:defRPr>
              </a:lvl3pPr>
              <a:lvl4pPr marL="1371396" algn="l" defTabSz="457130" rtl="0" eaLnBrk="1" latinLnBrk="0" hangingPunct="1">
                <a:defRPr sz="1800" kern="1200">
                  <a:solidFill>
                    <a:schemeClr val="tx1"/>
                  </a:solidFill>
                  <a:latin typeface="+mn-lt"/>
                  <a:ea typeface="+mn-ea"/>
                  <a:cs typeface="+mn-cs"/>
                </a:defRPr>
              </a:lvl4pPr>
              <a:lvl5pPr marL="1828529" algn="l" defTabSz="457130" rtl="0" eaLnBrk="1" latinLnBrk="0" hangingPunct="1">
                <a:defRPr sz="1800" kern="1200">
                  <a:solidFill>
                    <a:schemeClr val="tx1"/>
                  </a:solidFill>
                  <a:latin typeface="+mn-lt"/>
                  <a:ea typeface="+mn-ea"/>
                  <a:cs typeface="+mn-cs"/>
                </a:defRPr>
              </a:lvl5pPr>
              <a:lvl6pPr marL="2285658" algn="l" defTabSz="457130" rtl="0" eaLnBrk="1" latinLnBrk="0" hangingPunct="1">
                <a:defRPr sz="1800" kern="1200">
                  <a:solidFill>
                    <a:schemeClr val="tx1"/>
                  </a:solidFill>
                  <a:latin typeface="+mn-lt"/>
                  <a:ea typeface="+mn-ea"/>
                  <a:cs typeface="+mn-cs"/>
                </a:defRPr>
              </a:lvl6pPr>
              <a:lvl7pPr marL="2742788" algn="l" defTabSz="457130" rtl="0" eaLnBrk="1" latinLnBrk="0" hangingPunct="1">
                <a:defRPr sz="1800" kern="1200">
                  <a:solidFill>
                    <a:schemeClr val="tx1"/>
                  </a:solidFill>
                  <a:latin typeface="+mn-lt"/>
                  <a:ea typeface="+mn-ea"/>
                  <a:cs typeface="+mn-cs"/>
                </a:defRPr>
              </a:lvl7pPr>
              <a:lvl8pPr marL="3199920" algn="l" defTabSz="457130" rtl="0" eaLnBrk="1" latinLnBrk="0" hangingPunct="1">
                <a:defRPr sz="1800" kern="1200">
                  <a:solidFill>
                    <a:schemeClr val="tx1"/>
                  </a:solidFill>
                  <a:latin typeface="+mn-lt"/>
                  <a:ea typeface="+mn-ea"/>
                  <a:cs typeface="+mn-cs"/>
                </a:defRPr>
              </a:lvl8pPr>
              <a:lvl9pPr marL="3657052" algn="l" defTabSz="457130" rtl="0" eaLnBrk="1" latinLnBrk="0" hangingPunct="1">
                <a:defRPr sz="1800" kern="1200">
                  <a:solidFill>
                    <a:schemeClr val="tx1"/>
                  </a:solidFill>
                  <a:latin typeface="+mn-lt"/>
                  <a:ea typeface="+mn-ea"/>
                  <a:cs typeface="+mn-cs"/>
                </a:defRPr>
              </a:lvl9pPr>
            </a:lstStyle>
            <a:p>
              <a:pPr marL="0" marR="0" lvl="0" indent="0" algn="ctr" defTabSz="457130" rtl="0" eaLnBrk="1" fontAlgn="auto" latinLnBrk="0" hangingPunct="1">
                <a:lnSpc>
                  <a:spcPct val="100000"/>
                </a:lnSpc>
                <a:spcBef>
                  <a:spcPts val="0"/>
                </a:spcBef>
                <a:spcAft>
                  <a:spcPts val="0"/>
                </a:spcAft>
                <a:buClrTx/>
                <a:buSzTx/>
                <a:buFontTx/>
                <a:buNone/>
                <a:tabLst/>
                <a:defRPr/>
              </a:pPr>
              <a:r>
                <a:rPr kumimoji="0" lang="en-GB" sz="1600" b="0" i="1" u="none" strike="noStrike" kern="1200" cap="none" spc="0" normalizeH="0" baseline="0" noProof="0" dirty="0">
                  <a:ln>
                    <a:noFill/>
                  </a:ln>
                  <a:solidFill>
                    <a:srgbClr val="C00000"/>
                  </a:solidFill>
                  <a:effectLst/>
                  <a:uLnTx/>
                  <a:uFillTx/>
                  <a:latin typeface="Segoe UI" panose="020B0502040204020203" pitchFamily="34" charset="0"/>
                  <a:ea typeface="+mn-ea"/>
                  <a:cs typeface="Segoe UI" panose="020B0502040204020203" pitchFamily="34" charset="0"/>
                </a:rPr>
                <a:t>Jersey assisted dying </a:t>
              </a:r>
            </a:p>
            <a:p>
              <a:pPr marL="0" marR="0" lvl="0" indent="0" algn="ctr" defTabSz="457130" rtl="0" eaLnBrk="1" fontAlgn="auto" latinLnBrk="0" hangingPunct="1">
                <a:lnSpc>
                  <a:spcPct val="100000"/>
                </a:lnSpc>
                <a:spcBef>
                  <a:spcPts val="0"/>
                </a:spcBef>
                <a:spcAft>
                  <a:spcPts val="0"/>
                </a:spcAft>
                <a:buClrTx/>
                <a:buSzTx/>
                <a:buFontTx/>
                <a:buNone/>
                <a:tabLst/>
                <a:defRPr/>
              </a:pPr>
              <a:r>
                <a:rPr kumimoji="0" lang="en-GB" sz="1600" b="0" i="1" u="none" strike="noStrike" kern="1200" cap="none" spc="0" normalizeH="0" baseline="0" noProof="0" dirty="0">
                  <a:ln>
                    <a:noFill/>
                  </a:ln>
                  <a:solidFill>
                    <a:srgbClr val="C00000"/>
                  </a:solidFill>
                  <a:effectLst/>
                  <a:uLnTx/>
                  <a:uFillTx/>
                  <a:latin typeface="Segoe UI" panose="020B0502040204020203" pitchFamily="34" charset="0"/>
                  <a:ea typeface="+mn-ea"/>
                  <a:cs typeface="Segoe UI" panose="020B0502040204020203" pitchFamily="34" charset="0"/>
                </a:rPr>
                <a:t>citizens’ jury</a:t>
              </a:r>
            </a:p>
            <a:p>
              <a:pPr marL="0" marR="0" lvl="0" indent="0" algn="ctr" defTabSz="457130" rtl="0" eaLnBrk="1" fontAlgn="auto" latinLnBrk="0" hangingPunct="1">
                <a:lnSpc>
                  <a:spcPct val="100000"/>
                </a:lnSpc>
                <a:spcBef>
                  <a:spcPts val="0"/>
                </a:spcBef>
                <a:spcAft>
                  <a:spcPts val="0"/>
                </a:spcAft>
                <a:buClrTx/>
                <a:buSzTx/>
                <a:buFontTx/>
                <a:buNone/>
                <a:tabLst/>
                <a:defRPr/>
              </a:pPr>
              <a:r>
                <a:rPr kumimoji="0" lang="en-GB" sz="1200" b="0" i="1" u="none" strike="noStrike" kern="1200" cap="none" spc="0" normalizeH="0" baseline="0" noProof="0" dirty="0">
                  <a:ln>
                    <a:noFill/>
                  </a:ln>
                  <a:solidFill>
                    <a:srgbClr val="C00000"/>
                  </a:solidFill>
                  <a:effectLst/>
                  <a:uLnTx/>
                  <a:uFillTx/>
                  <a:latin typeface="Segoe UI" panose="020B0502040204020203" pitchFamily="34" charset="0"/>
                  <a:ea typeface="+mn-ea"/>
                  <a:cs typeface="Segoe UI" panose="020B0502040204020203" pitchFamily="34" charset="0"/>
                </a:rPr>
                <a:t>March-May 2021</a:t>
              </a:r>
            </a:p>
          </p:txBody>
        </p:sp>
      </p:grpSp>
    </p:spTree>
    <p:extLst>
      <p:ext uri="{BB962C8B-B14F-4D97-AF65-F5344CB8AC3E}">
        <p14:creationId xmlns:p14="http://schemas.microsoft.com/office/powerpoint/2010/main" val="22857042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188CFC-73B6-4BD7-9949-2A736FDA776C}"/>
              </a:ext>
            </a:extLst>
          </p:cNvPr>
          <p:cNvSpPr>
            <a:spLocks noGrp="1"/>
          </p:cNvSpPr>
          <p:nvPr>
            <p:ph type="title"/>
          </p:nvPr>
        </p:nvSpPr>
        <p:spPr>
          <a:xfrm>
            <a:off x="419100" y="-107658"/>
            <a:ext cx="11353800" cy="1325563"/>
          </a:xfrm>
        </p:spPr>
        <p:txBody>
          <a:bodyPr>
            <a:normAutofit/>
          </a:bodyPr>
          <a:lstStyle/>
          <a:p>
            <a:r>
              <a:rPr lang="en-GB" sz="2800" b="1" dirty="0">
                <a:latin typeface="Arial" panose="020B0604020202020204" pitchFamily="34" charset="0"/>
                <a:cs typeface="Arial" panose="020B0604020202020204" pitchFamily="34" charset="0"/>
              </a:rPr>
              <a:t>Scenario 4: Treatment withdrawal</a:t>
            </a:r>
          </a:p>
        </p:txBody>
      </p:sp>
      <p:sp>
        <p:nvSpPr>
          <p:cNvPr id="3" name="Content Placeholder 2">
            <a:extLst>
              <a:ext uri="{FF2B5EF4-FFF2-40B4-BE49-F238E27FC236}">
                <a16:creationId xmlns:a16="http://schemas.microsoft.com/office/drawing/2014/main" id="{6C6D7F0B-5CE5-4735-B0F0-67F1FF77E1E3}"/>
              </a:ext>
            </a:extLst>
          </p:cNvPr>
          <p:cNvSpPr>
            <a:spLocks noGrp="1"/>
          </p:cNvSpPr>
          <p:nvPr>
            <p:ph idx="1"/>
          </p:nvPr>
        </p:nvSpPr>
        <p:spPr>
          <a:xfrm>
            <a:off x="569752" y="931817"/>
            <a:ext cx="11203148" cy="5594327"/>
          </a:xfrm>
        </p:spPr>
        <p:txBody>
          <a:bodyPr>
            <a:normAutofit fontScale="77500" lnSpcReduction="20000"/>
          </a:bodyPr>
          <a:lstStyle/>
          <a:p>
            <a:pPr marL="0" indent="0">
              <a:lnSpc>
                <a:spcPct val="120000"/>
              </a:lnSpc>
              <a:buNone/>
            </a:pPr>
            <a:r>
              <a:rPr lang="en-GB" sz="2400" b="1" dirty="0">
                <a:latin typeface="Arial" panose="020B0604020202020204" pitchFamily="34" charset="0"/>
                <a:cs typeface="Arial" panose="020B0604020202020204" pitchFamily="34" charset="0"/>
              </a:rPr>
              <a:t>Legal position in Jersey - </a:t>
            </a:r>
            <a:r>
              <a:rPr lang="en-GB" sz="2400" b="1" u="sng" dirty="0">
                <a:latin typeface="Arial" panose="020B0604020202020204" pitchFamily="34" charset="0"/>
                <a:cs typeface="Arial" panose="020B0604020202020204" pitchFamily="34" charset="0"/>
              </a:rPr>
              <a:t>similar</a:t>
            </a:r>
            <a:r>
              <a:rPr lang="en-GB" sz="2400" b="1" dirty="0">
                <a:latin typeface="Arial" panose="020B0604020202020204" pitchFamily="34" charset="0"/>
                <a:cs typeface="Arial" panose="020B0604020202020204" pitchFamily="34" charset="0"/>
              </a:rPr>
              <a:t> to England and Wales</a:t>
            </a:r>
          </a:p>
          <a:p>
            <a:pPr marL="0" indent="0">
              <a:lnSpc>
                <a:spcPct val="120000"/>
              </a:lnSpc>
              <a:buNone/>
            </a:pPr>
            <a:endParaRPr lang="en-GB" sz="2400" dirty="0">
              <a:latin typeface="Arial" panose="020B0604020202020204" pitchFamily="34" charset="0"/>
              <a:cs typeface="Arial" panose="020B0604020202020204" pitchFamily="34" charset="0"/>
            </a:endParaRPr>
          </a:p>
          <a:p>
            <a:pPr>
              <a:lnSpc>
                <a:spcPct val="120000"/>
              </a:lnSpc>
            </a:pPr>
            <a:r>
              <a:rPr lang="en-GB" sz="2400" dirty="0">
                <a:latin typeface="Arial" panose="020B0604020202020204" pitchFamily="34" charset="0"/>
                <a:cs typeface="Arial" panose="020B0604020202020204" pitchFamily="34" charset="0"/>
              </a:rPr>
              <a:t>No explicit criminal offence related to withdrawal of treatment</a:t>
            </a:r>
          </a:p>
          <a:p>
            <a:pPr>
              <a:lnSpc>
                <a:spcPct val="120000"/>
              </a:lnSpc>
            </a:pPr>
            <a:r>
              <a:rPr lang="en-GB" sz="2400" dirty="0">
                <a:latin typeface="Arial" panose="020B0604020202020204" pitchFamily="34" charset="0"/>
                <a:cs typeface="Arial" panose="020B0604020202020204" pitchFamily="34" charset="0"/>
              </a:rPr>
              <a:t>Highly unlikely that doctors would commit an offence if withdrawal of treatment was in Daniel’s </a:t>
            </a:r>
            <a:r>
              <a:rPr lang="en-GB" sz="2400" u="sng" dirty="0">
                <a:latin typeface="Arial" panose="020B0604020202020204" pitchFamily="34" charset="0"/>
                <a:cs typeface="Arial" panose="020B0604020202020204" pitchFamily="34" charset="0"/>
              </a:rPr>
              <a:t>best interests </a:t>
            </a:r>
          </a:p>
          <a:p>
            <a:pPr>
              <a:lnSpc>
                <a:spcPct val="120000"/>
              </a:lnSpc>
            </a:pPr>
            <a:r>
              <a:rPr lang="en-GB" sz="2400" dirty="0">
                <a:latin typeface="Arial" panose="020B0604020202020204" pitchFamily="34" charset="0"/>
                <a:cs typeface="Arial" panose="020B0604020202020204" pitchFamily="34" charset="0"/>
              </a:rPr>
              <a:t>Determination of best interests is complex; takes into account factors such as prospects of recovery and amount of pain suffered</a:t>
            </a:r>
          </a:p>
          <a:p>
            <a:pPr>
              <a:lnSpc>
                <a:spcPct val="120000"/>
              </a:lnSpc>
            </a:pPr>
            <a:r>
              <a:rPr lang="en-GB" sz="2400" dirty="0">
                <a:latin typeface="Arial" panose="020B0604020202020204" pitchFamily="34" charset="0"/>
                <a:cs typeface="Arial" panose="020B0604020202020204" pitchFamily="34" charset="0"/>
              </a:rPr>
              <a:t>Most probable that cause of death would be Daniel’s road traffic accident, rather that withdrawal of treatment</a:t>
            </a:r>
          </a:p>
          <a:p>
            <a:pPr>
              <a:lnSpc>
                <a:spcPct val="120000"/>
              </a:lnSpc>
            </a:pPr>
            <a:r>
              <a:rPr lang="en-GB" sz="2400" dirty="0">
                <a:latin typeface="Arial" panose="020B0604020202020204" pitchFamily="34" charset="0"/>
                <a:cs typeface="Arial" panose="020B0604020202020204" pitchFamily="34" charset="0"/>
              </a:rPr>
              <a:t>Few precedents in Jersey Courts, but where cases have been considered, it is clear that the Court</a:t>
            </a:r>
          </a:p>
          <a:p>
            <a:pPr marL="0" indent="0">
              <a:lnSpc>
                <a:spcPct val="120000"/>
              </a:lnSpc>
              <a:buNone/>
            </a:pPr>
            <a:r>
              <a:rPr lang="en-GB" sz="2400" dirty="0">
                <a:latin typeface="Arial" panose="020B0604020202020204" pitchFamily="34" charset="0"/>
                <a:cs typeface="Arial" panose="020B0604020202020204" pitchFamily="34" charset="0"/>
              </a:rPr>
              <a:t>	-  	would sanctioned decisions not to prolong life (ie. withdraw treatment that prolongs 			life) </a:t>
            </a:r>
          </a:p>
          <a:p>
            <a:pPr marL="0" indent="0">
              <a:lnSpc>
                <a:spcPct val="120000"/>
              </a:lnSpc>
              <a:buNone/>
            </a:pPr>
            <a:r>
              <a:rPr lang="en-GB" sz="2400" dirty="0">
                <a:latin typeface="Arial" panose="020B0604020202020204" pitchFamily="34" charset="0"/>
                <a:cs typeface="Arial" panose="020B0604020202020204" pitchFamily="34" charset="0"/>
              </a:rPr>
              <a:t>	- 	would not sanction decision to terminate life or accelerate death (ie. give treatment to 		end life)</a:t>
            </a:r>
          </a:p>
          <a:p>
            <a:pPr>
              <a:lnSpc>
                <a:spcPct val="120000"/>
              </a:lnSpc>
            </a:pPr>
            <a:endParaRPr lang="en-GB" sz="2400" dirty="0">
              <a:latin typeface="Arial" panose="020B0604020202020204" pitchFamily="34" charset="0"/>
              <a:cs typeface="Arial" panose="020B0604020202020204" pitchFamily="34" charset="0"/>
            </a:endParaRPr>
          </a:p>
          <a:p>
            <a:pPr>
              <a:lnSpc>
                <a:spcPct val="120000"/>
              </a:lnSpc>
            </a:pPr>
            <a:endParaRPr lang="en-GB" sz="2400" dirty="0">
              <a:latin typeface="Arial" panose="020B0604020202020204" pitchFamily="34" charset="0"/>
              <a:cs typeface="Arial" panose="020B0604020202020204" pitchFamily="34" charset="0"/>
            </a:endParaRPr>
          </a:p>
          <a:p>
            <a:pPr marL="0" indent="0">
              <a:lnSpc>
                <a:spcPct val="120000"/>
              </a:lnSpc>
              <a:buNone/>
            </a:pPr>
            <a:endParaRPr lang="en-GB" sz="2400" i="1" dirty="0">
              <a:latin typeface="Arial" panose="020B0604020202020204" pitchFamily="34" charset="0"/>
              <a:cs typeface="Arial" panose="020B0604020202020204" pitchFamily="34" charset="0"/>
            </a:endParaRPr>
          </a:p>
          <a:p>
            <a:pPr marL="0" indent="0">
              <a:lnSpc>
                <a:spcPct val="120000"/>
              </a:lnSpc>
              <a:buNone/>
            </a:pPr>
            <a:endParaRPr lang="en-GB" sz="2400" i="1" dirty="0">
              <a:latin typeface="Arial" panose="020B0604020202020204" pitchFamily="34" charset="0"/>
              <a:cs typeface="Arial" panose="020B0604020202020204" pitchFamily="34" charset="0"/>
            </a:endParaRPr>
          </a:p>
          <a:p>
            <a:pPr>
              <a:lnSpc>
                <a:spcPct val="120000"/>
              </a:lnSpc>
            </a:pPr>
            <a:endParaRPr lang="en-GB" sz="2400" dirty="0">
              <a:latin typeface="Arial" panose="020B0604020202020204" pitchFamily="34" charset="0"/>
              <a:cs typeface="Arial" panose="020B0604020202020204" pitchFamily="34" charset="0"/>
            </a:endParaRPr>
          </a:p>
          <a:p>
            <a:pPr marL="0" indent="0">
              <a:lnSpc>
                <a:spcPct val="120000"/>
              </a:lnSpc>
              <a:buNone/>
            </a:pPr>
            <a:endParaRPr lang="en-GB"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90398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188CFC-73B6-4BD7-9949-2A736FDA776C}"/>
              </a:ext>
            </a:extLst>
          </p:cNvPr>
          <p:cNvSpPr>
            <a:spLocks noGrp="1"/>
          </p:cNvSpPr>
          <p:nvPr>
            <p:ph type="title"/>
          </p:nvPr>
        </p:nvSpPr>
        <p:spPr>
          <a:xfrm>
            <a:off x="206362" y="-158541"/>
            <a:ext cx="11779276" cy="1325563"/>
          </a:xfrm>
        </p:spPr>
        <p:txBody>
          <a:bodyPr>
            <a:normAutofit/>
          </a:bodyPr>
          <a:lstStyle/>
          <a:p>
            <a:r>
              <a:rPr lang="en-GB" sz="2800" b="1" dirty="0">
                <a:latin typeface="Arial" panose="020B0604020202020204" pitchFamily="34" charset="0"/>
                <a:cs typeface="Arial" panose="020B0604020202020204" pitchFamily="34" charset="0"/>
              </a:rPr>
              <a:t>Summary</a:t>
            </a:r>
          </a:p>
        </p:txBody>
      </p:sp>
      <p:sp>
        <p:nvSpPr>
          <p:cNvPr id="3" name="Content Placeholder 2">
            <a:extLst>
              <a:ext uri="{FF2B5EF4-FFF2-40B4-BE49-F238E27FC236}">
                <a16:creationId xmlns:a16="http://schemas.microsoft.com/office/drawing/2014/main" id="{6C6D7F0B-5CE5-4735-B0F0-67F1FF77E1E3}"/>
              </a:ext>
            </a:extLst>
          </p:cNvPr>
          <p:cNvSpPr>
            <a:spLocks noGrp="1"/>
          </p:cNvSpPr>
          <p:nvPr>
            <p:ph idx="1"/>
          </p:nvPr>
        </p:nvSpPr>
        <p:spPr>
          <a:xfrm>
            <a:off x="206362" y="699248"/>
            <a:ext cx="11148328" cy="5771222"/>
          </a:xfrm>
        </p:spPr>
        <p:txBody>
          <a:bodyPr>
            <a:normAutofit/>
          </a:bodyPr>
          <a:lstStyle/>
          <a:p>
            <a:pPr marL="0" lvl="0" indent="0" defTabSz="609491">
              <a:spcBef>
                <a:spcPct val="20000"/>
              </a:spcBef>
              <a:buNone/>
            </a:pPr>
            <a:endParaRPr lang="en-GB" sz="2400" dirty="0">
              <a:solidFill>
                <a:prstClr val="black"/>
              </a:solidFill>
              <a:latin typeface="Arial" panose="020B0604020202020204" pitchFamily="34" charset="0"/>
              <a:cs typeface="Arial" panose="020B0604020202020204" pitchFamily="34" charset="0"/>
            </a:endParaRPr>
          </a:p>
          <a:p>
            <a:pPr lvl="0" defTabSz="609491">
              <a:spcBef>
                <a:spcPct val="20000"/>
              </a:spcBef>
            </a:pPr>
            <a:r>
              <a:rPr lang="en-GB" sz="2400" dirty="0">
                <a:solidFill>
                  <a:prstClr val="black"/>
                </a:solidFill>
                <a:latin typeface="Arial" panose="020B0604020202020204" pitchFamily="34" charset="0"/>
                <a:cs typeface="Arial" panose="020B0604020202020204" pitchFamily="34" charset="0"/>
              </a:rPr>
              <a:t>Euthanasia –  illegal (similar to England and Wales)</a:t>
            </a:r>
          </a:p>
          <a:p>
            <a:pPr lvl="0" defTabSz="609491">
              <a:spcBef>
                <a:spcPct val="20000"/>
              </a:spcBef>
            </a:pPr>
            <a:endParaRPr lang="en-GB" sz="2400" dirty="0">
              <a:solidFill>
                <a:prstClr val="black"/>
              </a:solidFill>
              <a:latin typeface="Arial" panose="020B0604020202020204" pitchFamily="34" charset="0"/>
              <a:cs typeface="Arial" panose="020B0604020202020204" pitchFamily="34" charset="0"/>
            </a:endParaRPr>
          </a:p>
          <a:p>
            <a:pPr lvl="0" defTabSz="609491">
              <a:spcBef>
                <a:spcPct val="20000"/>
              </a:spcBef>
            </a:pPr>
            <a:r>
              <a:rPr lang="en-GB" sz="2400" dirty="0">
                <a:solidFill>
                  <a:prstClr val="black"/>
                </a:solidFill>
                <a:latin typeface="Arial" panose="020B0604020202020204" pitchFamily="34" charset="0"/>
                <a:cs typeface="Arial" panose="020B0604020202020204" pitchFamily="34" charset="0"/>
              </a:rPr>
              <a:t>Physician assisted suicide and assisted suicide – legal position unclear but doubtful that it is a crime (different to England and Wales)</a:t>
            </a:r>
          </a:p>
          <a:p>
            <a:pPr lvl="0" defTabSz="609491">
              <a:spcBef>
                <a:spcPct val="20000"/>
              </a:spcBef>
            </a:pPr>
            <a:endParaRPr lang="en-GB" sz="2400" dirty="0">
              <a:solidFill>
                <a:prstClr val="black"/>
              </a:solidFill>
              <a:latin typeface="Arial" panose="020B0604020202020204" pitchFamily="34" charset="0"/>
              <a:cs typeface="Arial" panose="020B0604020202020204" pitchFamily="34" charset="0"/>
            </a:endParaRPr>
          </a:p>
          <a:p>
            <a:pPr lvl="0" defTabSz="609491">
              <a:spcBef>
                <a:spcPct val="20000"/>
              </a:spcBef>
            </a:pPr>
            <a:r>
              <a:rPr lang="en-GB" sz="2400" dirty="0">
                <a:solidFill>
                  <a:prstClr val="black"/>
                </a:solidFill>
                <a:latin typeface="Arial" panose="020B0604020202020204" pitchFamily="34" charset="0"/>
                <a:cs typeface="Arial" panose="020B0604020202020204" pitchFamily="34" charset="0"/>
              </a:rPr>
              <a:t>Withdrawal of treatment – not illegal (similar to England and Wales)</a:t>
            </a:r>
          </a:p>
          <a:p>
            <a:pPr lvl="0" defTabSz="609491">
              <a:spcBef>
                <a:spcPct val="20000"/>
              </a:spcBef>
            </a:pPr>
            <a:endParaRPr lang="en-GB" sz="2400" dirty="0">
              <a:solidFill>
                <a:prstClr val="black"/>
              </a:solidFill>
              <a:latin typeface="Arial" panose="020B0604020202020204" pitchFamily="34" charset="0"/>
              <a:cs typeface="Arial" panose="020B0604020202020204" pitchFamily="34" charset="0"/>
            </a:endParaRPr>
          </a:p>
          <a:p>
            <a:pPr marL="0" lvl="0" indent="0" defTabSz="609491">
              <a:spcBef>
                <a:spcPct val="20000"/>
              </a:spcBef>
              <a:buNone/>
            </a:pPr>
            <a:endParaRPr lang="en-GB" sz="2400" dirty="0">
              <a:solidFill>
                <a:prstClr val="black"/>
              </a:solidFill>
              <a:latin typeface="Arial" panose="020B0604020202020204" pitchFamily="34" charset="0"/>
              <a:cs typeface="Arial" panose="020B0604020202020204" pitchFamily="34" charset="0"/>
            </a:endParaRPr>
          </a:p>
          <a:p>
            <a:pPr marL="0" indent="0">
              <a:lnSpc>
                <a:spcPct val="120000"/>
              </a:lnSpc>
              <a:buNone/>
            </a:pPr>
            <a:endParaRPr lang="en-GB" sz="2400" dirty="0">
              <a:highlight>
                <a:srgbClr val="FFFF00"/>
              </a:highlight>
              <a:latin typeface="Arial" panose="020B0604020202020204" pitchFamily="34" charset="0"/>
              <a:cs typeface="Arial" panose="020B0604020202020204" pitchFamily="34" charset="0"/>
            </a:endParaRPr>
          </a:p>
          <a:p>
            <a:pPr marL="0" indent="0">
              <a:lnSpc>
                <a:spcPct val="120000"/>
              </a:lnSpc>
              <a:buNone/>
            </a:pPr>
            <a:endParaRPr lang="en-GB" sz="2400" dirty="0">
              <a:latin typeface="Arial" panose="020B0604020202020204" pitchFamily="34" charset="0"/>
              <a:cs typeface="Arial" panose="020B0604020202020204" pitchFamily="34" charset="0"/>
            </a:endParaRPr>
          </a:p>
          <a:p>
            <a:pPr marL="0" indent="0">
              <a:lnSpc>
                <a:spcPct val="120000"/>
              </a:lnSpc>
              <a:buNone/>
            </a:pPr>
            <a:endParaRPr lang="en-GB" sz="2400" dirty="0">
              <a:latin typeface="Arial" panose="020B0604020202020204" pitchFamily="34" charset="0"/>
              <a:cs typeface="Arial" panose="020B0604020202020204" pitchFamily="34" charset="0"/>
            </a:endParaRPr>
          </a:p>
        </p:txBody>
      </p:sp>
      <p:grpSp>
        <p:nvGrpSpPr>
          <p:cNvPr id="4" name="Group 3"/>
          <p:cNvGrpSpPr/>
          <p:nvPr/>
        </p:nvGrpSpPr>
        <p:grpSpPr>
          <a:xfrm>
            <a:off x="9656186" y="5938820"/>
            <a:ext cx="2427891" cy="746160"/>
            <a:chOff x="736834" y="3361839"/>
            <a:chExt cx="2659117" cy="1384995"/>
          </a:xfrm>
        </p:grpSpPr>
        <p:sp>
          <p:nvSpPr>
            <p:cNvPr id="5" name="Rounded Rectangle 4"/>
            <p:cNvSpPr/>
            <p:nvPr/>
          </p:nvSpPr>
          <p:spPr>
            <a:xfrm>
              <a:off x="977462" y="3363309"/>
              <a:ext cx="2228193" cy="1383525"/>
            </a:xfrm>
            <a:prstGeom prst="roundRect">
              <a:avLst/>
            </a:prstGeom>
            <a:noFill/>
            <a:ln w="19050" cap="flat" cmpd="sng" algn="ctr">
              <a:solidFill>
                <a:srgbClr val="C00000"/>
              </a:solidFill>
              <a:prstDash val="solid"/>
            </a:ln>
            <a:effectLst>
              <a:outerShdw blurRad="40000" dist="23000" dir="5400000" rotWithShape="0">
                <a:srgbClr val="000000">
                  <a:alpha val="35000"/>
                </a:srgbClr>
              </a:outerShdw>
            </a:effectLst>
          </p:spPr>
          <p:txBody>
            <a:bodyPr rtlCol="0" anchor="ctr"/>
            <a:lstStyle>
              <a:defPPr>
                <a:defRPr lang="en-US"/>
              </a:defPPr>
              <a:lvl1pPr marL="0" algn="l" defTabSz="457130" rtl="0" eaLnBrk="1" latinLnBrk="0" hangingPunct="1">
                <a:defRPr sz="1800" kern="1200">
                  <a:solidFill>
                    <a:schemeClr val="lt1"/>
                  </a:solidFill>
                  <a:latin typeface="+mn-lt"/>
                  <a:ea typeface="+mn-ea"/>
                  <a:cs typeface="+mn-cs"/>
                </a:defRPr>
              </a:lvl1pPr>
              <a:lvl2pPr marL="457130" algn="l" defTabSz="457130" rtl="0" eaLnBrk="1" latinLnBrk="0" hangingPunct="1">
                <a:defRPr sz="1800" kern="1200">
                  <a:solidFill>
                    <a:schemeClr val="lt1"/>
                  </a:solidFill>
                  <a:latin typeface="+mn-lt"/>
                  <a:ea typeface="+mn-ea"/>
                  <a:cs typeface="+mn-cs"/>
                </a:defRPr>
              </a:lvl2pPr>
              <a:lvl3pPr marL="914265" algn="l" defTabSz="457130" rtl="0" eaLnBrk="1" latinLnBrk="0" hangingPunct="1">
                <a:defRPr sz="1800" kern="1200">
                  <a:solidFill>
                    <a:schemeClr val="lt1"/>
                  </a:solidFill>
                  <a:latin typeface="+mn-lt"/>
                  <a:ea typeface="+mn-ea"/>
                  <a:cs typeface="+mn-cs"/>
                </a:defRPr>
              </a:lvl3pPr>
              <a:lvl4pPr marL="1371396" algn="l" defTabSz="457130" rtl="0" eaLnBrk="1" latinLnBrk="0" hangingPunct="1">
                <a:defRPr sz="1800" kern="1200">
                  <a:solidFill>
                    <a:schemeClr val="lt1"/>
                  </a:solidFill>
                  <a:latin typeface="+mn-lt"/>
                  <a:ea typeface="+mn-ea"/>
                  <a:cs typeface="+mn-cs"/>
                </a:defRPr>
              </a:lvl4pPr>
              <a:lvl5pPr marL="1828529" algn="l" defTabSz="457130" rtl="0" eaLnBrk="1" latinLnBrk="0" hangingPunct="1">
                <a:defRPr sz="1800" kern="1200">
                  <a:solidFill>
                    <a:schemeClr val="lt1"/>
                  </a:solidFill>
                  <a:latin typeface="+mn-lt"/>
                  <a:ea typeface="+mn-ea"/>
                  <a:cs typeface="+mn-cs"/>
                </a:defRPr>
              </a:lvl5pPr>
              <a:lvl6pPr marL="2285658" algn="l" defTabSz="457130" rtl="0" eaLnBrk="1" latinLnBrk="0" hangingPunct="1">
                <a:defRPr sz="1800" kern="1200">
                  <a:solidFill>
                    <a:schemeClr val="lt1"/>
                  </a:solidFill>
                  <a:latin typeface="+mn-lt"/>
                  <a:ea typeface="+mn-ea"/>
                  <a:cs typeface="+mn-cs"/>
                </a:defRPr>
              </a:lvl6pPr>
              <a:lvl7pPr marL="2742788" algn="l" defTabSz="457130" rtl="0" eaLnBrk="1" latinLnBrk="0" hangingPunct="1">
                <a:defRPr sz="1800" kern="1200">
                  <a:solidFill>
                    <a:schemeClr val="lt1"/>
                  </a:solidFill>
                  <a:latin typeface="+mn-lt"/>
                  <a:ea typeface="+mn-ea"/>
                  <a:cs typeface="+mn-cs"/>
                </a:defRPr>
              </a:lvl7pPr>
              <a:lvl8pPr marL="3199920" algn="l" defTabSz="457130" rtl="0" eaLnBrk="1" latinLnBrk="0" hangingPunct="1">
                <a:defRPr sz="1800" kern="1200">
                  <a:solidFill>
                    <a:schemeClr val="lt1"/>
                  </a:solidFill>
                  <a:latin typeface="+mn-lt"/>
                  <a:ea typeface="+mn-ea"/>
                  <a:cs typeface="+mn-cs"/>
                </a:defRPr>
              </a:lvl8pPr>
              <a:lvl9pPr marL="3657052" algn="l" defTabSz="457130" rtl="0" eaLnBrk="1" latinLnBrk="0" hangingPunct="1">
                <a:defRPr sz="1800" kern="1200">
                  <a:solidFill>
                    <a:schemeClr val="lt1"/>
                  </a:solidFill>
                  <a:latin typeface="+mn-lt"/>
                  <a:ea typeface="+mn-ea"/>
                  <a:cs typeface="+mn-cs"/>
                </a:defRPr>
              </a:lvl9pPr>
            </a:lstStyle>
            <a:p>
              <a:pPr marL="0" marR="0" lvl="0" indent="0" algn="ctr" defTabSz="45713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ysClr val="window" lastClr="FFFFFF"/>
                </a:solidFill>
                <a:effectLst/>
                <a:uLnTx/>
                <a:uFillTx/>
                <a:latin typeface="Calibri"/>
                <a:ea typeface="+mn-ea"/>
                <a:cs typeface="+mn-cs"/>
              </a:endParaRPr>
            </a:p>
          </p:txBody>
        </p:sp>
        <p:sp>
          <p:nvSpPr>
            <p:cNvPr id="6" name="Rectangle 5"/>
            <p:cNvSpPr/>
            <p:nvPr/>
          </p:nvSpPr>
          <p:spPr>
            <a:xfrm>
              <a:off x="736834" y="3361839"/>
              <a:ext cx="2659117" cy="1236603"/>
            </a:xfrm>
            <a:prstGeom prst="rect">
              <a:avLst/>
            </a:prstGeom>
          </p:spPr>
          <p:txBody>
            <a:bodyPr wrap="square">
              <a:spAutoFit/>
            </a:bodyPr>
            <a:lstStyle>
              <a:defPPr>
                <a:defRPr lang="en-US"/>
              </a:defPPr>
              <a:lvl1pPr marL="0" algn="l" defTabSz="457130" rtl="0" eaLnBrk="1" latinLnBrk="0" hangingPunct="1">
                <a:defRPr sz="1800" kern="1200">
                  <a:solidFill>
                    <a:schemeClr val="tx1"/>
                  </a:solidFill>
                  <a:latin typeface="+mn-lt"/>
                  <a:ea typeface="+mn-ea"/>
                  <a:cs typeface="+mn-cs"/>
                </a:defRPr>
              </a:lvl1pPr>
              <a:lvl2pPr marL="457130" algn="l" defTabSz="457130" rtl="0" eaLnBrk="1" latinLnBrk="0" hangingPunct="1">
                <a:defRPr sz="1800" kern="1200">
                  <a:solidFill>
                    <a:schemeClr val="tx1"/>
                  </a:solidFill>
                  <a:latin typeface="+mn-lt"/>
                  <a:ea typeface="+mn-ea"/>
                  <a:cs typeface="+mn-cs"/>
                </a:defRPr>
              </a:lvl2pPr>
              <a:lvl3pPr marL="914265" algn="l" defTabSz="457130" rtl="0" eaLnBrk="1" latinLnBrk="0" hangingPunct="1">
                <a:defRPr sz="1800" kern="1200">
                  <a:solidFill>
                    <a:schemeClr val="tx1"/>
                  </a:solidFill>
                  <a:latin typeface="+mn-lt"/>
                  <a:ea typeface="+mn-ea"/>
                  <a:cs typeface="+mn-cs"/>
                </a:defRPr>
              </a:lvl3pPr>
              <a:lvl4pPr marL="1371396" algn="l" defTabSz="457130" rtl="0" eaLnBrk="1" latinLnBrk="0" hangingPunct="1">
                <a:defRPr sz="1800" kern="1200">
                  <a:solidFill>
                    <a:schemeClr val="tx1"/>
                  </a:solidFill>
                  <a:latin typeface="+mn-lt"/>
                  <a:ea typeface="+mn-ea"/>
                  <a:cs typeface="+mn-cs"/>
                </a:defRPr>
              </a:lvl4pPr>
              <a:lvl5pPr marL="1828529" algn="l" defTabSz="457130" rtl="0" eaLnBrk="1" latinLnBrk="0" hangingPunct="1">
                <a:defRPr sz="1800" kern="1200">
                  <a:solidFill>
                    <a:schemeClr val="tx1"/>
                  </a:solidFill>
                  <a:latin typeface="+mn-lt"/>
                  <a:ea typeface="+mn-ea"/>
                  <a:cs typeface="+mn-cs"/>
                </a:defRPr>
              </a:lvl5pPr>
              <a:lvl6pPr marL="2285658" algn="l" defTabSz="457130" rtl="0" eaLnBrk="1" latinLnBrk="0" hangingPunct="1">
                <a:defRPr sz="1800" kern="1200">
                  <a:solidFill>
                    <a:schemeClr val="tx1"/>
                  </a:solidFill>
                  <a:latin typeface="+mn-lt"/>
                  <a:ea typeface="+mn-ea"/>
                  <a:cs typeface="+mn-cs"/>
                </a:defRPr>
              </a:lvl6pPr>
              <a:lvl7pPr marL="2742788" algn="l" defTabSz="457130" rtl="0" eaLnBrk="1" latinLnBrk="0" hangingPunct="1">
                <a:defRPr sz="1800" kern="1200">
                  <a:solidFill>
                    <a:schemeClr val="tx1"/>
                  </a:solidFill>
                  <a:latin typeface="+mn-lt"/>
                  <a:ea typeface="+mn-ea"/>
                  <a:cs typeface="+mn-cs"/>
                </a:defRPr>
              </a:lvl7pPr>
              <a:lvl8pPr marL="3199920" algn="l" defTabSz="457130" rtl="0" eaLnBrk="1" latinLnBrk="0" hangingPunct="1">
                <a:defRPr sz="1800" kern="1200">
                  <a:solidFill>
                    <a:schemeClr val="tx1"/>
                  </a:solidFill>
                  <a:latin typeface="+mn-lt"/>
                  <a:ea typeface="+mn-ea"/>
                  <a:cs typeface="+mn-cs"/>
                </a:defRPr>
              </a:lvl8pPr>
              <a:lvl9pPr marL="3657052" algn="l" defTabSz="457130" rtl="0" eaLnBrk="1" latinLnBrk="0" hangingPunct="1">
                <a:defRPr sz="1800" kern="1200">
                  <a:solidFill>
                    <a:schemeClr val="tx1"/>
                  </a:solidFill>
                  <a:latin typeface="+mn-lt"/>
                  <a:ea typeface="+mn-ea"/>
                  <a:cs typeface="+mn-cs"/>
                </a:defRPr>
              </a:lvl9pPr>
            </a:lstStyle>
            <a:p>
              <a:pPr marL="0" marR="0" lvl="0" indent="0" algn="ctr" defTabSz="457130" rtl="0" eaLnBrk="1" fontAlgn="auto" latinLnBrk="0" hangingPunct="1">
                <a:lnSpc>
                  <a:spcPct val="100000"/>
                </a:lnSpc>
                <a:spcBef>
                  <a:spcPts val="0"/>
                </a:spcBef>
                <a:spcAft>
                  <a:spcPts val="0"/>
                </a:spcAft>
                <a:buClrTx/>
                <a:buSzTx/>
                <a:buFontTx/>
                <a:buNone/>
                <a:tabLst/>
                <a:defRPr/>
              </a:pPr>
              <a:r>
                <a:rPr kumimoji="0" lang="en-GB" sz="1600" b="0" i="1" u="none" strike="noStrike" kern="1200" cap="none" spc="0" normalizeH="0" baseline="0" noProof="0" dirty="0">
                  <a:ln>
                    <a:noFill/>
                  </a:ln>
                  <a:solidFill>
                    <a:srgbClr val="C00000"/>
                  </a:solidFill>
                  <a:effectLst/>
                  <a:uLnTx/>
                  <a:uFillTx/>
                  <a:latin typeface="Segoe UI" panose="020B0502040204020203" pitchFamily="34" charset="0"/>
                  <a:ea typeface="+mn-ea"/>
                  <a:cs typeface="Segoe UI" panose="020B0502040204020203" pitchFamily="34" charset="0"/>
                </a:rPr>
                <a:t>Jersey assisted dying </a:t>
              </a:r>
            </a:p>
            <a:p>
              <a:pPr marL="0" marR="0" lvl="0" indent="0" algn="ctr" defTabSz="457130" rtl="0" eaLnBrk="1" fontAlgn="auto" latinLnBrk="0" hangingPunct="1">
                <a:lnSpc>
                  <a:spcPct val="100000"/>
                </a:lnSpc>
                <a:spcBef>
                  <a:spcPts val="0"/>
                </a:spcBef>
                <a:spcAft>
                  <a:spcPts val="0"/>
                </a:spcAft>
                <a:buClrTx/>
                <a:buSzTx/>
                <a:buFontTx/>
                <a:buNone/>
                <a:tabLst/>
                <a:defRPr/>
              </a:pPr>
              <a:r>
                <a:rPr kumimoji="0" lang="en-GB" sz="1600" b="0" i="1" u="none" strike="noStrike" kern="1200" cap="none" spc="0" normalizeH="0" baseline="0" noProof="0" dirty="0">
                  <a:ln>
                    <a:noFill/>
                  </a:ln>
                  <a:solidFill>
                    <a:srgbClr val="C00000"/>
                  </a:solidFill>
                  <a:effectLst/>
                  <a:uLnTx/>
                  <a:uFillTx/>
                  <a:latin typeface="Segoe UI" panose="020B0502040204020203" pitchFamily="34" charset="0"/>
                  <a:ea typeface="+mn-ea"/>
                  <a:cs typeface="Segoe UI" panose="020B0502040204020203" pitchFamily="34" charset="0"/>
                </a:rPr>
                <a:t>citizens’ jury</a:t>
              </a:r>
            </a:p>
            <a:p>
              <a:pPr marL="0" marR="0" lvl="0" indent="0" algn="ctr" defTabSz="457130" rtl="0" eaLnBrk="1" fontAlgn="auto" latinLnBrk="0" hangingPunct="1">
                <a:lnSpc>
                  <a:spcPct val="100000"/>
                </a:lnSpc>
                <a:spcBef>
                  <a:spcPts val="0"/>
                </a:spcBef>
                <a:spcAft>
                  <a:spcPts val="0"/>
                </a:spcAft>
                <a:buClrTx/>
                <a:buSzTx/>
                <a:buFontTx/>
                <a:buNone/>
                <a:tabLst/>
                <a:defRPr/>
              </a:pPr>
              <a:r>
                <a:rPr kumimoji="0" lang="en-GB" sz="1200" b="0" i="1" u="none" strike="noStrike" kern="1200" cap="none" spc="0" normalizeH="0" baseline="0" noProof="0" dirty="0">
                  <a:ln>
                    <a:noFill/>
                  </a:ln>
                  <a:solidFill>
                    <a:srgbClr val="C00000"/>
                  </a:solidFill>
                  <a:effectLst/>
                  <a:uLnTx/>
                  <a:uFillTx/>
                  <a:latin typeface="Segoe UI" panose="020B0502040204020203" pitchFamily="34" charset="0"/>
                  <a:ea typeface="+mn-ea"/>
                  <a:cs typeface="Segoe UI" panose="020B0502040204020203" pitchFamily="34" charset="0"/>
                </a:rPr>
                <a:t>March-May 2021</a:t>
              </a:r>
            </a:p>
          </p:txBody>
        </p:sp>
      </p:grpSp>
    </p:spTree>
    <p:extLst>
      <p:ext uri="{BB962C8B-B14F-4D97-AF65-F5344CB8AC3E}">
        <p14:creationId xmlns:p14="http://schemas.microsoft.com/office/powerpoint/2010/main" val="29470455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2704662" y="1625600"/>
            <a:ext cx="6320221" cy="3349298"/>
            <a:chOff x="736834" y="3361839"/>
            <a:chExt cx="2659117" cy="1384995"/>
          </a:xfrm>
        </p:grpSpPr>
        <p:sp>
          <p:nvSpPr>
            <p:cNvPr id="5" name="Rounded Rectangle 4"/>
            <p:cNvSpPr/>
            <p:nvPr/>
          </p:nvSpPr>
          <p:spPr>
            <a:xfrm>
              <a:off x="977462" y="3363309"/>
              <a:ext cx="2228193" cy="1383525"/>
            </a:xfrm>
            <a:prstGeom prst="roundRect">
              <a:avLst/>
            </a:prstGeom>
            <a:noFill/>
            <a:ln w="19050">
              <a:solidFill>
                <a:srgbClr val="C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sz="2400" dirty="0"/>
            </a:p>
          </p:txBody>
        </p:sp>
        <p:sp>
          <p:nvSpPr>
            <p:cNvPr id="6" name="Rectangle 5"/>
            <p:cNvSpPr/>
            <p:nvPr/>
          </p:nvSpPr>
          <p:spPr>
            <a:xfrm>
              <a:off x="736834" y="3361839"/>
              <a:ext cx="2659117" cy="1310893"/>
            </a:xfrm>
            <a:prstGeom prst="rect">
              <a:avLst/>
            </a:prstGeom>
          </p:spPr>
          <p:txBody>
            <a:bodyPr wrap="square">
              <a:spAutoFit/>
            </a:bodyPr>
            <a:lstStyle/>
            <a:p>
              <a:pPr algn="ctr"/>
              <a:r>
                <a:rPr lang="en-GB" sz="4800" i="1" dirty="0">
                  <a:solidFill>
                    <a:srgbClr val="C00000"/>
                  </a:solidFill>
                  <a:latin typeface="Segoe UI" panose="020B0502040204020203" pitchFamily="34" charset="0"/>
                  <a:cs typeface="Segoe UI" panose="020B0502040204020203" pitchFamily="34" charset="0"/>
                </a:rPr>
                <a:t>Jersey </a:t>
              </a:r>
            </a:p>
            <a:p>
              <a:pPr algn="ctr"/>
              <a:r>
                <a:rPr lang="en-GB" sz="4800" i="1" dirty="0">
                  <a:solidFill>
                    <a:srgbClr val="C00000"/>
                  </a:solidFill>
                  <a:latin typeface="Segoe UI" panose="020B0502040204020203" pitchFamily="34" charset="0"/>
                  <a:cs typeface="Segoe UI" panose="020B0502040204020203" pitchFamily="34" charset="0"/>
                </a:rPr>
                <a:t>assisted dying </a:t>
              </a:r>
            </a:p>
            <a:p>
              <a:pPr algn="ctr"/>
              <a:r>
                <a:rPr lang="en-GB" sz="4800" i="1" dirty="0">
                  <a:solidFill>
                    <a:srgbClr val="C00000"/>
                  </a:solidFill>
                  <a:latin typeface="Segoe UI" panose="020B0502040204020203" pitchFamily="34" charset="0"/>
                  <a:cs typeface="Segoe UI" panose="020B0502040204020203" pitchFamily="34" charset="0"/>
                </a:rPr>
                <a:t>citizens’ jury</a:t>
              </a:r>
            </a:p>
            <a:p>
              <a:pPr algn="ctr"/>
              <a:endParaRPr lang="en-GB" sz="1867" i="1" dirty="0">
                <a:solidFill>
                  <a:srgbClr val="C00000"/>
                </a:solidFill>
                <a:latin typeface="Segoe UI" panose="020B0502040204020203" pitchFamily="34" charset="0"/>
                <a:cs typeface="Segoe UI" panose="020B0502040204020203" pitchFamily="34" charset="0"/>
              </a:endParaRPr>
            </a:p>
            <a:p>
              <a:pPr algn="ctr"/>
              <a:r>
                <a:rPr lang="en-GB" sz="3733" i="1" dirty="0">
                  <a:solidFill>
                    <a:srgbClr val="C00000"/>
                  </a:solidFill>
                  <a:latin typeface="Segoe UI" panose="020B0502040204020203" pitchFamily="34" charset="0"/>
                  <a:cs typeface="Segoe UI" panose="020B0502040204020203" pitchFamily="34" charset="0"/>
                </a:rPr>
                <a:t>March-May 2021</a:t>
              </a:r>
            </a:p>
          </p:txBody>
        </p:sp>
      </p:grpSp>
    </p:spTree>
    <p:extLst>
      <p:ext uri="{BB962C8B-B14F-4D97-AF65-F5344CB8AC3E}">
        <p14:creationId xmlns:p14="http://schemas.microsoft.com/office/powerpoint/2010/main" val="13443290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SOJ Document" ma:contentTypeID="0x0101008BA73D3394C66B42AFDD494ADBC50D74004E480268BE61764C950B62616F270E0A" ma:contentTypeVersion="18" ma:contentTypeDescription="" ma:contentTypeScope="" ma:versionID="aca7a7d1a2e36451cd1926f0ea65372c">
  <xsd:schema xmlns:xsd="http://www.w3.org/2001/XMLSchema" xmlns:xs="http://www.w3.org/2001/XMLSchema" xmlns:p="http://schemas.microsoft.com/office/2006/metadata/properties" xmlns:ns2="f906fbab-2f75-4c55-9947-54e5e7fb542c" targetNamespace="http://schemas.microsoft.com/office/2006/metadata/properties" ma:root="true" ma:fieldsID="b194a0c6b20796394434e5a6a05ce10d" ns2:_="">
    <xsd:import namespace="f906fbab-2f75-4c55-9947-54e5e7fb542c"/>
    <xsd:element name="properties">
      <xsd:complexType>
        <xsd:sequence>
          <xsd:element name="documentManagement">
            <xsd:complexType>
              <xsd:all>
                <xsd:element ref="ns2:Form_x0020__x002d__x0020_no_x0020_of_x0020_pages"/>
                <xsd:element ref="ns2:Is_x0020_document_x0020_on_x0020_another_x0020_website_x003f__x0020_eg_x0020_States_x0020_Assembly" minOccurs="0"/>
                <xsd:element ref="ns2:Review_x0020_date_x0020__x002d__x0020_for_x0020_updating_x0020_or_x0020_deleteing_x0020_from_x0020_site" minOccurs="0"/>
                <xsd:element ref="ns2:Document_x0020_type"/>
                <xsd:element ref="ns2:Could_x0020_this_x0020_be_x0020_a_x0020_web_x0020_page_x003f_"/>
                <xsd:element ref="ns2:P_x0020__x0026__x0020_E_x0020_subcategories" minOccurs="0"/>
                <xsd:element ref="ns2:PDF_x0020_tagged_x0020_for_x0020_accessibilty"/>
                <xsd:element ref="ns2:Scanned_x0020_PDF"/>
                <xsd:element ref="ns2:Summary_x0020_text_x0020_for_x0020_PDFs" minOccurs="0"/>
                <xsd:element ref="ns2:Form_x0020_can_x0020_be_x0020_submitted_x0020_by" minOccurs="0"/>
                <xsd:element ref="ns2:Additional_x0020_attachments_x0020_submitted_x0020_with_x0020_form_x003f_" minOccurs="0"/>
                <xsd:element ref="ns2:Copyright"/>
                <xsd:element ref="ns2:Department_x0020__x0028_new_x0029_"/>
                <xsd:element ref="ns2:Is_x0020_this_x0020_an_x0020_infographic_x003f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906fbab-2f75-4c55-9947-54e5e7fb542c" elementFormDefault="qualified">
    <xsd:import namespace="http://schemas.microsoft.com/office/2006/documentManagement/types"/>
    <xsd:import namespace="http://schemas.microsoft.com/office/infopath/2007/PartnerControls"/>
    <xsd:element name="Form_x0020__x002d__x0020_no_x0020_of_x0020_pages" ma:index="2" ma:displayName="No of pages" ma:description="Ensure number of pages is accurate" ma:internalName="Form_x0020__x002d__x0020_no_x0020_of_x0020_pages" ma:percentage="FALSE">
      <xsd:simpleType>
        <xsd:restriction base="dms:Number"/>
      </xsd:simpleType>
    </xsd:element>
    <xsd:element name="Is_x0020_document_x0020_on_x0020_another_x0020_website_x003f__x0020_eg_x0020_States_x0020_Assembly" ma:index="3" nillable="true" ma:displayName="Is document on another website? eg States Assembly" ma:default="0" ma:description="If document is on another website link to it instead of uploading duplicate document" ma:internalName="Is_x0020_document_x0020_on_x0020_another_x0020_website_x003f__x0020_eg_x0020_States_x0020_Assembly">
      <xsd:simpleType>
        <xsd:restriction base="dms:Boolean"/>
      </xsd:simpleType>
    </xsd:element>
    <xsd:element name="Review_x0020_date_x0020__x002d__x0020_for_x0020_updating_x0020_or_x0020_deleteing_x0020_from_x0020_site" ma:index="4" nillable="true" ma:displayName="Delete from site" ma:description="Fill this in as a reminder to update or delete PDF. You will not be sent a reminder but this will allow us to follow this up." ma:format="DateOnly" ma:internalName="Review_x0020_date_x0020__x002d__x0020_for_x0020_updating_x0020_or_x0020_deleteing_x0020_from_x0020_site">
      <xsd:simpleType>
        <xsd:restriction base="dms:DateTime"/>
      </xsd:simpleType>
    </xsd:element>
    <xsd:element name="Document_x0020_type" ma:index="5" ma:displayName="Document type" ma:description="document type" ma:format="Dropdown" ma:indexed="true" ma:internalName="Document_x0020_type">
      <xsd:simpleType>
        <xsd:restriction base="dms:Choice">
          <xsd:enumeration value="Agenda"/>
          <xsd:enumeration value="Business or delivery plan"/>
          <xsd:enumeration value="Children's Right Impact Assessment (CRIA)"/>
          <xsd:enumeration value="Consultation document"/>
          <xsd:enumeration value="Consultation response document"/>
          <xsd:enumeration value="Diagram / illustration / map"/>
          <xsd:enumeration value="Easy read"/>
          <xsd:enumeration value="Financial sanctions"/>
          <xsd:enumeration value="Financial document"/>
          <xsd:enumeration value="Form"/>
          <xsd:enumeration value="Guidance"/>
          <xsd:enumeration value="Legal document"/>
          <xsd:enumeration value="Letter"/>
          <xsd:enumeration value="Marketing material"/>
          <xsd:enumeration value="Minutes and board packs"/>
          <xsd:enumeration value="Pay scales"/>
          <xsd:enumeration value="Planning Obligation Agreement (POA)"/>
          <xsd:enumeration value="Policy"/>
          <xsd:enumeration value="Presentation"/>
          <xsd:enumeration value="Privacy policy"/>
          <xsd:enumeration value="Report"/>
          <xsd:enumeration value="Retention schedule"/>
          <xsd:enumeration value="Strategy document"/>
          <xsd:enumeration value="Tax document"/>
        </xsd:restriction>
      </xsd:simpleType>
    </xsd:element>
    <xsd:element name="Could_x0020_this_x0020_be_x0020_a_x0020_web_x0020_page_x003f_" ma:index="6" ma:displayName="Could this be a web page?" ma:format="Dropdown" ma:internalName="Could_x0020_this_x0020_be_x0020_a_x0020_web_x0020_page_x003f_">
      <xsd:simpleType>
        <xsd:restriction base="dms:Choice">
          <xsd:enumeration value="Yes, but I don't have the time"/>
          <xsd:enumeration value="No"/>
        </xsd:restriction>
      </xsd:simpleType>
    </xsd:element>
    <xsd:element name="P_x0020__x0026__x0020_E_x0020_subcategories" ma:index="7" nillable="true" ma:displayName="P &amp; E subcategories" ma:format="Dropdown" ma:internalName="P_x0020__x0026__x0020_E_x0020_subcategories">
      <xsd:simpleType>
        <xsd:restriction base="dms:Choice">
          <xsd:enumeration value="Environment"/>
          <xsd:enumeration value="Building control documents"/>
          <xsd:enumeration value="Consultation documents and responses"/>
          <xsd:enumeration value="Development control docs"/>
          <xsd:enumeration value="High hedges"/>
          <xsd:enumeration value="Historic buildings"/>
          <xsd:enumeration value="Island plan documents"/>
          <xsd:enumeration value="Miscellaneous documents"/>
          <xsd:enumeration value="PAP MM minutes and agendas"/>
          <xsd:enumeration value="Planning obligation agreements"/>
          <xsd:enumeration value="POSH street life"/>
          <xsd:enumeration value="Public enquiry documents"/>
          <xsd:enumeration value="Reports and publications"/>
          <xsd:enumeration value="Supplementary planning guidance"/>
          <xsd:enumeration value="Enviroment Protection"/>
          <xsd:enumeration value="Eco-Active"/>
          <xsd:enumeration value="Fish and marine"/>
          <xsd:enumeration value="Vet"/>
          <xsd:enumeration value="Policy &amp; Awareness"/>
          <xsd:enumeration value="Waste, Oil &amp; Water"/>
          <xsd:enumeration value="Countryside"/>
        </xsd:restriction>
      </xsd:simpleType>
    </xsd:element>
    <xsd:element name="PDF_x0020_tagged_x0020_for_x0020_accessibilty" ma:index="8" ma:displayName="PDF tagged for accessibilty (people with disabilities)" ma:default="No" ma:description="To allow screen readers to read and navigate around PDFs easily PDFs should be tagged. This can be done automatically with Adobe Acrobat (not Reader) but does require manual tagging where there are images, logos and graphs. If you do not know what tagging is, you probably aren't doing it." ma:format="RadioButtons" ma:internalName="PDF_x0020_tagged_x0020_for_x0020_accessibilty">
      <xsd:simpleType>
        <xsd:restriction base="dms:Choice">
          <xsd:enumeration value="No"/>
          <xsd:enumeration value="Auto tagged"/>
          <xsd:enumeration value="Auto and manually tagged"/>
        </xsd:restriction>
      </xsd:simpleType>
    </xsd:element>
    <xsd:element name="Scanned_x0020_PDF" ma:index="9" ma:displayName="Scanned PDF" ma:description="Scanned documents should not be uploaded onto the site as they cannot be indexed by search engines or read by accessbility software." ma:format="RadioButtons" ma:internalName="Scanned_x0020_PDF">
      <xsd:simpleType>
        <xsd:restriction base="dms:Choice">
          <xsd:enumeration value="Yes"/>
          <xsd:enumeration value="No"/>
        </xsd:restriction>
      </xsd:simpleType>
    </xsd:element>
    <xsd:element name="Summary_x0020_text_x0020_for_x0020_PDFs" ma:index="10" nillable="true" ma:displayName="Summary text for PDFs" ma:description="This field should be filled in if uploading a legally required scanned document. Please enter a summary description of the document. This will be used by our internal search engine as the teaser text when displayed in search results.&#10;Summary should be between 20-30 words." ma:internalName="Summary_x0020_text_x0020_for_x0020_PDFs">
      <xsd:simpleType>
        <xsd:restriction base="dms:Note">
          <xsd:maxLength value="255"/>
        </xsd:restriction>
      </xsd:simpleType>
    </xsd:element>
    <xsd:element name="Form_x0020_can_x0020_be_x0020_submitted_x0020_by" ma:index="11" nillable="true" ma:displayName="Form can be submitted by" ma:internalName="Form_x0020_can_x0020_be_x0020_submitted_x0020_by">
      <xsd:complexType>
        <xsd:complexContent>
          <xsd:extension base="dms:MultiChoice">
            <xsd:sequence>
              <xsd:element name="Value" maxOccurs="unbounded" minOccurs="0" nillable="true">
                <xsd:simpleType>
                  <xsd:restriction base="dms:Choice">
                    <xsd:enumeration value="Email"/>
                    <xsd:enumeration value="Fax"/>
                    <xsd:enumeration value="Post"/>
                    <xsd:enumeration value="Online"/>
                  </xsd:restriction>
                </xsd:simpleType>
              </xsd:element>
            </xsd:sequence>
          </xsd:extension>
        </xsd:complexContent>
      </xsd:complexType>
    </xsd:element>
    <xsd:element name="Additional_x0020_attachments_x0020_submitted_x0020_with_x0020_form_x003f_" ma:index="12" nillable="true" ma:displayName="Additional attachments submitted with form?" ma:description="eg. Map, plan, proof identity etc?" ma:internalName="Additional_x0020_attachments_x0020_submitted_x0020_with_x0020_form_x003f_">
      <xsd:simpleType>
        <xsd:restriction base="dms:Note">
          <xsd:maxLength value="255"/>
        </xsd:restriction>
      </xsd:simpleType>
    </xsd:element>
    <xsd:element name="Copyright" ma:index="13" ma:displayName="Copyright" ma:default="Owned by States of Jersey" ma:description="If we do not hold the copyright of the document then select 'Exclude' so that is not backed up to British Library archive." ma:format="Dropdown" ma:internalName="Copyright">
      <xsd:simpleType>
        <xsd:restriction base="dms:Choice">
          <xsd:enumeration value="Owned by States of Jersey"/>
          <xsd:enumeration value="Not required"/>
          <xsd:enumeration value="Exclude"/>
        </xsd:restriction>
      </xsd:simpleType>
    </xsd:element>
    <xsd:element name="Department_x0020__x0028_new_x0029_" ma:index="20" ma:displayName="Department" ma:indexed="true" ma:list="{2f5bc5fb-88d0-4fac-840f-f89fcd501457}" ma:internalName="Department_x0020__x0028_new_x0029_" ma:showField="Title" ma:web="f8e0d1a5-2ada-400f-bddd-efa5689e750a">
      <xsd:simpleType>
        <xsd:restriction base="dms:Lookup"/>
      </xsd:simpleType>
    </xsd:element>
    <xsd:element name="Is_x0020_this_x0020_an_x0020_infographic_x003f_" ma:index="21" nillable="true" ma:displayName="Is this an infographic?" ma:default="0" ma:internalName="Is_x0020_this_x0020_an_x0020_infographic_x003f_">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5"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Form_x0020_can_x0020_be_x0020_submitted_x0020_by xmlns="f906fbab-2f75-4c55-9947-54e5e7fb542c"/>
    <P_x0020__x0026__x0020_E_x0020_subcategories xmlns="f906fbab-2f75-4c55-9947-54e5e7fb542c" xsi:nil="true"/>
    <Could_x0020_this_x0020_be_x0020_a_x0020_web_x0020_page_x003f_ xmlns="f906fbab-2f75-4c55-9947-54e5e7fb542c">No</Could_x0020_this_x0020_be_x0020_a_x0020_web_x0020_page_x003f_>
    <Form_x0020__x002d__x0020_no_x0020_of_x0020_pages xmlns="f906fbab-2f75-4c55-9947-54e5e7fb542c">7</Form_x0020__x002d__x0020_no_x0020_of_x0020_pages>
    <Document_x0020_type xmlns="f906fbab-2f75-4c55-9947-54e5e7fb542c">Marketing material</Document_x0020_type>
    <Is_x0020_this_x0020_an_x0020_infographic_x003f_ xmlns="f906fbab-2f75-4c55-9947-54e5e7fb542c">false</Is_x0020_this_x0020_an_x0020_infographic_x003f_>
    <Review_x0020_date_x0020__x002d__x0020_for_x0020_updating_x0020_or_x0020_deleteing_x0020_from_x0020_site xmlns="f906fbab-2f75-4c55-9947-54e5e7fb542c" xsi:nil="true"/>
    <Department_x0020__x0028_new_x0029_ xmlns="f906fbab-2f75-4c55-9947-54e5e7fb542c">4</Department_x0020__x0028_new_x0029_>
    <Is_x0020_document_x0020_on_x0020_another_x0020_website_x003f__x0020_eg_x0020_States_x0020_Assembly xmlns="f906fbab-2f75-4c55-9947-54e5e7fb542c">false</Is_x0020_document_x0020_on_x0020_another_x0020_website_x003f__x0020_eg_x0020_States_x0020_Assembly>
    <Summary_x0020_text_x0020_for_x0020_PDFs xmlns="f906fbab-2f75-4c55-9947-54e5e7fb542c" xsi:nil="true"/>
    <PDF_x0020_tagged_x0020_for_x0020_accessibilty xmlns="f906fbab-2f75-4c55-9947-54e5e7fb542c">Auto tagged</PDF_x0020_tagged_x0020_for_x0020_accessibilty>
    <Scanned_x0020_PDF xmlns="f906fbab-2f75-4c55-9947-54e5e7fb542c">No</Scanned_x0020_PDF>
    <Additional_x0020_attachments_x0020_submitted_x0020_with_x0020_form_x003f_ xmlns="f906fbab-2f75-4c55-9947-54e5e7fb542c" xsi:nil="true"/>
    <Copyright xmlns="f906fbab-2f75-4c55-9947-54e5e7fb542c">Owned by States of Jersey</Copyright>
  </documentManagement>
</p:properties>
</file>

<file path=customXml/itemProps1.xml><?xml version="1.0" encoding="utf-8"?>
<ds:datastoreItem xmlns:ds="http://schemas.openxmlformats.org/officeDocument/2006/customXml" ds:itemID="{21E1E65B-40A9-498F-9C8C-0231476BE1D6}"/>
</file>

<file path=customXml/itemProps2.xml><?xml version="1.0" encoding="utf-8"?>
<ds:datastoreItem xmlns:ds="http://schemas.openxmlformats.org/officeDocument/2006/customXml" ds:itemID="{288A0182-4CDE-4657-852A-9E4D521926A0}"/>
</file>

<file path=customXml/itemProps3.xml><?xml version="1.0" encoding="utf-8"?>
<ds:datastoreItem xmlns:ds="http://schemas.openxmlformats.org/officeDocument/2006/customXml" ds:itemID="{E6BD2802-5AC9-4D3C-8D30-ABE4E2B7FF5C}"/>
</file>

<file path=docProps/app.xml><?xml version="1.0" encoding="utf-8"?>
<Properties xmlns="http://schemas.openxmlformats.org/officeDocument/2006/extended-properties" xmlns:vt="http://schemas.openxmlformats.org/officeDocument/2006/docPropsVTypes">
  <TotalTime>0</TotalTime>
  <Words>827</Words>
  <Application>Microsoft Office PowerPoint</Application>
  <PresentationFormat>Widescreen</PresentationFormat>
  <Paragraphs>97</Paragraphs>
  <Slides>7</Slides>
  <Notes>7</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7</vt:i4>
      </vt:variant>
    </vt:vector>
  </HeadingPairs>
  <TitlesOfParts>
    <vt:vector size="14" baseType="lpstr">
      <vt:lpstr>Arial</vt:lpstr>
      <vt:lpstr>Calibri</vt:lpstr>
      <vt:lpstr>Calibri (Headings)</vt:lpstr>
      <vt:lpstr>Calibri Light</vt:lpstr>
      <vt:lpstr>Segoe UI</vt:lpstr>
      <vt:lpstr>Office Theme</vt:lpstr>
      <vt:lpstr>1_Office Theme</vt:lpstr>
      <vt:lpstr>    Meeting 1: Assisted Dying Scenarios and Jersey Law   Ruth Johnson  Policy Officer, Government of Jersey</vt:lpstr>
      <vt:lpstr>    </vt:lpstr>
      <vt:lpstr>Scenario 1: Euthanasia</vt:lpstr>
      <vt:lpstr>Scenario 2: Physician-Assisted Suicide (PAS)   Scenario 3: Assisted Suicide (AS)</vt:lpstr>
      <vt:lpstr>Scenario 4: Treatment withdrawal</vt:lpstr>
      <vt:lpstr>Summary</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Jersey law presentation in summary</dc:title>
  <dc:creator/>
  <cp:lastModifiedBy/>
  <cp:revision>1</cp:revision>
  <dcterms:created xsi:type="dcterms:W3CDTF">2021-03-04T17:30:29Z</dcterms:created>
  <dcterms:modified xsi:type="dcterms:W3CDTF">2021-03-16T16:58:53Z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0x0101008BA73D3394C66B42AFDD494ADBC50D74004E480268BE61764C950B62616F270E0A</vt:lpwstr>
  </property>
</Properties>
</file>