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81" r:id="rId5"/>
    <p:sldMasterId id="2147483794" r:id="rId6"/>
  </p:sldMasterIdLst>
  <p:notesMasterIdLst>
    <p:notesMasterId r:id="rId19"/>
  </p:notesMasterIdLst>
  <p:sldIdLst>
    <p:sldId id="420" r:id="rId7"/>
    <p:sldId id="427" r:id="rId8"/>
    <p:sldId id="435" r:id="rId9"/>
    <p:sldId id="406" r:id="rId10"/>
    <p:sldId id="428" r:id="rId11"/>
    <p:sldId id="431" r:id="rId12"/>
    <p:sldId id="433" r:id="rId13"/>
    <p:sldId id="432" r:id="rId14"/>
    <p:sldId id="429" r:id="rId15"/>
    <p:sldId id="430" r:id="rId16"/>
    <p:sldId id="434" r:id="rId17"/>
    <p:sldId id="421" r:id="rId18"/>
  </p:sldIdLst>
  <p:sldSz cx="9144000" cy="5143500" type="screen16x9"/>
  <p:notesSz cx="6858000" cy="9144000"/>
  <p:defaultTextStyle>
    <a:defPPr>
      <a:defRPr lang="en-US"/>
    </a:defPPr>
    <a:lvl1pPr marL="0" algn="l" defTabSz="457130" rtl="0" eaLnBrk="1" latinLnBrk="0" hangingPunct="1">
      <a:defRPr sz="1800" kern="1200">
        <a:solidFill>
          <a:schemeClr val="tx1"/>
        </a:solidFill>
        <a:latin typeface="+mn-lt"/>
        <a:ea typeface="+mn-ea"/>
        <a:cs typeface="+mn-cs"/>
      </a:defRPr>
    </a:lvl1pPr>
    <a:lvl2pPr marL="457130" algn="l" defTabSz="457130" rtl="0" eaLnBrk="1" latinLnBrk="0" hangingPunct="1">
      <a:defRPr sz="1800" kern="1200">
        <a:solidFill>
          <a:schemeClr val="tx1"/>
        </a:solidFill>
        <a:latin typeface="+mn-lt"/>
        <a:ea typeface="+mn-ea"/>
        <a:cs typeface="+mn-cs"/>
      </a:defRPr>
    </a:lvl2pPr>
    <a:lvl3pPr marL="914265" algn="l" defTabSz="457130" rtl="0" eaLnBrk="1" latinLnBrk="0" hangingPunct="1">
      <a:defRPr sz="1800" kern="1200">
        <a:solidFill>
          <a:schemeClr val="tx1"/>
        </a:solidFill>
        <a:latin typeface="+mn-lt"/>
        <a:ea typeface="+mn-ea"/>
        <a:cs typeface="+mn-cs"/>
      </a:defRPr>
    </a:lvl3pPr>
    <a:lvl4pPr marL="1371396" algn="l" defTabSz="457130" rtl="0" eaLnBrk="1" latinLnBrk="0" hangingPunct="1">
      <a:defRPr sz="1800" kern="1200">
        <a:solidFill>
          <a:schemeClr val="tx1"/>
        </a:solidFill>
        <a:latin typeface="+mn-lt"/>
        <a:ea typeface="+mn-ea"/>
        <a:cs typeface="+mn-cs"/>
      </a:defRPr>
    </a:lvl4pPr>
    <a:lvl5pPr marL="1828529" algn="l" defTabSz="457130" rtl="0" eaLnBrk="1" latinLnBrk="0" hangingPunct="1">
      <a:defRPr sz="1800" kern="1200">
        <a:solidFill>
          <a:schemeClr val="tx1"/>
        </a:solidFill>
        <a:latin typeface="+mn-lt"/>
        <a:ea typeface="+mn-ea"/>
        <a:cs typeface="+mn-cs"/>
      </a:defRPr>
    </a:lvl5pPr>
    <a:lvl6pPr marL="2285658" algn="l" defTabSz="457130" rtl="0" eaLnBrk="1" latinLnBrk="0" hangingPunct="1">
      <a:defRPr sz="1800" kern="1200">
        <a:solidFill>
          <a:schemeClr val="tx1"/>
        </a:solidFill>
        <a:latin typeface="+mn-lt"/>
        <a:ea typeface="+mn-ea"/>
        <a:cs typeface="+mn-cs"/>
      </a:defRPr>
    </a:lvl6pPr>
    <a:lvl7pPr marL="2742788" algn="l" defTabSz="457130" rtl="0" eaLnBrk="1" latinLnBrk="0" hangingPunct="1">
      <a:defRPr sz="1800" kern="1200">
        <a:solidFill>
          <a:schemeClr val="tx1"/>
        </a:solidFill>
        <a:latin typeface="+mn-lt"/>
        <a:ea typeface="+mn-ea"/>
        <a:cs typeface="+mn-cs"/>
      </a:defRPr>
    </a:lvl7pPr>
    <a:lvl8pPr marL="3199920" algn="l" defTabSz="457130" rtl="0" eaLnBrk="1" latinLnBrk="0" hangingPunct="1">
      <a:defRPr sz="1800" kern="1200">
        <a:solidFill>
          <a:schemeClr val="tx1"/>
        </a:solidFill>
        <a:latin typeface="+mn-lt"/>
        <a:ea typeface="+mn-ea"/>
        <a:cs typeface="+mn-cs"/>
      </a:defRPr>
    </a:lvl8pPr>
    <a:lvl9pPr marL="3657052" algn="l" defTabSz="45713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773" autoAdjust="0"/>
  </p:normalViewPr>
  <p:slideViewPr>
    <p:cSldViewPr snapToGrid="0" snapToObjects="1">
      <p:cViewPr varScale="1">
        <p:scale>
          <a:sx n="63" d="100"/>
          <a:sy n="63" d="100"/>
        </p:scale>
        <p:origin x="1380" y="5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D8D018-856B-6445-A9C5-053D54818AC1}" type="datetimeFigureOut">
              <a:rPr lang="en-US" smtClean="0"/>
              <a:t>4/7/2021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EF99E2-675F-2C42-9469-6B8B96FF0711}" type="slidenum">
              <a:rPr lang="en-US" smtClean="0"/>
              <a:t>‹#›</a:t>
            </a:fld>
            <a:endParaRPr lang="en-US"/>
          </a:p>
        </p:txBody>
      </p:sp>
    </p:spTree>
    <p:extLst>
      <p:ext uri="{BB962C8B-B14F-4D97-AF65-F5344CB8AC3E}">
        <p14:creationId xmlns:p14="http://schemas.microsoft.com/office/powerpoint/2010/main" val="541506989"/>
      </p:ext>
    </p:extLst>
  </p:cSld>
  <p:clrMap bg1="lt1" tx1="dk1" bg2="lt2" tx2="dk2" accent1="accent1" accent2="accent2" accent3="accent3" accent4="accent4" accent5="accent5" accent6="accent6" hlink="hlink" folHlink="folHlink"/>
  <p:notesStyle>
    <a:lvl1pPr marL="0" algn="l" defTabSz="457130" rtl="0" eaLnBrk="1" latinLnBrk="0" hangingPunct="1">
      <a:defRPr sz="1200" kern="1200">
        <a:solidFill>
          <a:schemeClr val="tx1"/>
        </a:solidFill>
        <a:latin typeface="+mn-lt"/>
        <a:ea typeface="+mn-ea"/>
        <a:cs typeface="+mn-cs"/>
      </a:defRPr>
    </a:lvl1pPr>
    <a:lvl2pPr marL="457130" algn="l" defTabSz="457130" rtl="0" eaLnBrk="1" latinLnBrk="0" hangingPunct="1">
      <a:defRPr sz="1200" kern="1200">
        <a:solidFill>
          <a:schemeClr val="tx1"/>
        </a:solidFill>
        <a:latin typeface="+mn-lt"/>
        <a:ea typeface="+mn-ea"/>
        <a:cs typeface="+mn-cs"/>
      </a:defRPr>
    </a:lvl2pPr>
    <a:lvl3pPr marL="914265" algn="l" defTabSz="457130" rtl="0" eaLnBrk="1" latinLnBrk="0" hangingPunct="1">
      <a:defRPr sz="1200" kern="1200">
        <a:solidFill>
          <a:schemeClr val="tx1"/>
        </a:solidFill>
        <a:latin typeface="+mn-lt"/>
        <a:ea typeface="+mn-ea"/>
        <a:cs typeface="+mn-cs"/>
      </a:defRPr>
    </a:lvl3pPr>
    <a:lvl4pPr marL="1371396" algn="l" defTabSz="457130" rtl="0" eaLnBrk="1" latinLnBrk="0" hangingPunct="1">
      <a:defRPr sz="1200" kern="1200">
        <a:solidFill>
          <a:schemeClr val="tx1"/>
        </a:solidFill>
        <a:latin typeface="+mn-lt"/>
        <a:ea typeface="+mn-ea"/>
        <a:cs typeface="+mn-cs"/>
      </a:defRPr>
    </a:lvl4pPr>
    <a:lvl5pPr marL="1828529" algn="l" defTabSz="457130" rtl="0" eaLnBrk="1" latinLnBrk="0" hangingPunct="1">
      <a:defRPr sz="1200" kern="1200">
        <a:solidFill>
          <a:schemeClr val="tx1"/>
        </a:solidFill>
        <a:latin typeface="+mn-lt"/>
        <a:ea typeface="+mn-ea"/>
        <a:cs typeface="+mn-cs"/>
      </a:defRPr>
    </a:lvl5pPr>
    <a:lvl6pPr marL="2285658" algn="l" defTabSz="457130" rtl="0" eaLnBrk="1" latinLnBrk="0" hangingPunct="1">
      <a:defRPr sz="1200" kern="1200">
        <a:solidFill>
          <a:schemeClr val="tx1"/>
        </a:solidFill>
        <a:latin typeface="+mn-lt"/>
        <a:ea typeface="+mn-ea"/>
        <a:cs typeface="+mn-cs"/>
      </a:defRPr>
    </a:lvl6pPr>
    <a:lvl7pPr marL="2742788" algn="l" defTabSz="457130" rtl="0" eaLnBrk="1" latinLnBrk="0" hangingPunct="1">
      <a:defRPr sz="1200" kern="1200">
        <a:solidFill>
          <a:schemeClr val="tx1"/>
        </a:solidFill>
        <a:latin typeface="+mn-lt"/>
        <a:ea typeface="+mn-ea"/>
        <a:cs typeface="+mn-cs"/>
      </a:defRPr>
    </a:lvl7pPr>
    <a:lvl8pPr marL="3199920" algn="l" defTabSz="457130" rtl="0" eaLnBrk="1" latinLnBrk="0" hangingPunct="1">
      <a:defRPr sz="1200" kern="1200">
        <a:solidFill>
          <a:schemeClr val="tx1"/>
        </a:solidFill>
        <a:latin typeface="+mn-lt"/>
        <a:ea typeface="+mn-ea"/>
        <a:cs typeface="+mn-cs"/>
      </a:defRPr>
    </a:lvl8pPr>
    <a:lvl9pPr marL="3657052" algn="l" defTabSz="45713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3EF99E2-675F-2C42-9469-6B8B96FF0711}" type="slidenum">
              <a:rPr lang="en-US" smtClean="0"/>
              <a:t>1</a:t>
            </a:fld>
            <a:endParaRPr lang="en-US"/>
          </a:p>
        </p:txBody>
      </p:sp>
    </p:spTree>
    <p:extLst>
      <p:ext uri="{BB962C8B-B14F-4D97-AF65-F5344CB8AC3E}">
        <p14:creationId xmlns:p14="http://schemas.microsoft.com/office/powerpoint/2010/main" val="38642087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u="none" strike="noStrike" kern="1200" dirty="0">
                <a:solidFill>
                  <a:schemeClr val="tx1"/>
                </a:solidFill>
                <a:effectLst/>
                <a:latin typeface="+mn-lt"/>
                <a:ea typeface="+mn-ea"/>
                <a:cs typeface="+mn-cs"/>
              </a:rPr>
              <a:t>The value of life</a:t>
            </a:r>
          </a:p>
          <a:p>
            <a:r>
              <a:rPr lang="en-GB" sz="1200" b="0" i="0" u="none" strike="noStrike" kern="1200" dirty="0">
                <a:solidFill>
                  <a:schemeClr val="tx1"/>
                </a:solidFill>
                <a:effectLst/>
                <a:latin typeface="+mn-lt"/>
                <a:ea typeface="+mn-ea"/>
                <a:cs typeface="+mn-cs"/>
              </a:rPr>
              <a:t>Life is a thing of value in itself; it's value doesn't depend on the extent that it brings pleasure and well-being.</a:t>
            </a:r>
          </a:p>
          <a:p>
            <a:r>
              <a:rPr lang="en-GB" sz="1200" b="0" i="0" u="none" strike="noStrike" kern="1200" dirty="0">
                <a:solidFill>
                  <a:schemeClr val="tx1"/>
                </a:solidFill>
                <a:effectLst/>
                <a:latin typeface="+mn-lt"/>
                <a:ea typeface="+mn-ea"/>
                <a:cs typeface="+mn-cs"/>
              </a:rPr>
              <a:t>This means that suffering and pain do not stop life being valuable, and are not a reason for ending life.</a:t>
            </a:r>
          </a:p>
          <a:p>
            <a:r>
              <a:rPr lang="en-GB" sz="1200" b="0" i="0" u="none" strike="noStrike" kern="1200" dirty="0">
                <a:solidFill>
                  <a:schemeClr val="tx1"/>
                </a:solidFill>
                <a:effectLst/>
                <a:latin typeface="+mn-lt"/>
                <a:ea typeface="+mn-ea"/>
                <a:cs typeface="+mn-cs"/>
              </a:rPr>
              <a:t>The church believes that each person should enter the dying process with all its mysteries with trust in God and in solidarity with their fellow human beings; they should die with the dignity of letting themselves be loved unconditionally.</a:t>
            </a:r>
          </a:p>
          <a:p>
            <a:endParaRPr lang="en-GB" sz="1200" b="0" i="0" u="none" strike="noStrike" kern="1200" dirty="0">
              <a:solidFill>
                <a:schemeClr val="tx1"/>
              </a:solidFill>
              <a:effectLst/>
              <a:latin typeface="+mn-lt"/>
              <a:ea typeface="+mn-ea"/>
              <a:cs typeface="+mn-cs"/>
            </a:endParaRPr>
          </a:p>
          <a:p>
            <a:r>
              <a:rPr lang="en-GB" sz="1200" b="0" i="0" u="none" strike="noStrike" kern="1200" dirty="0">
                <a:solidFill>
                  <a:schemeClr val="tx1"/>
                </a:solidFill>
                <a:effectLst/>
                <a:latin typeface="+mn-lt"/>
                <a:ea typeface="+mn-ea"/>
                <a:cs typeface="+mn-cs"/>
              </a:rPr>
              <a:t>The Roman Catholic church does not accept that human beings have a right to die.</a:t>
            </a:r>
          </a:p>
          <a:p>
            <a:r>
              <a:rPr lang="en-GB" sz="1200" b="0" i="0" u="none" strike="noStrike" kern="1200" dirty="0">
                <a:solidFill>
                  <a:schemeClr val="tx1"/>
                </a:solidFill>
                <a:effectLst/>
                <a:latin typeface="+mn-lt"/>
                <a:ea typeface="+mn-ea"/>
                <a:cs typeface="+mn-cs"/>
              </a:rPr>
              <a:t>Human beings are free agents, but their freedom does not extend to the ending of their own lives. Euthanasia and suicide are both a rejection of God's absolute sovereignty over life and death.</a:t>
            </a:r>
          </a:p>
          <a:p>
            <a:r>
              <a:rPr lang="en-GB" sz="1200" b="0" i="0" u="none" strike="noStrike" kern="1200" dirty="0">
                <a:solidFill>
                  <a:schemeClr val="tx1"/>
                </a:solidFill>
                <a:effectLst/>
                <a:latin typeface="+mn-lt"/>
                <a:ea typeface="+mn-ea"/>
                <a:cs typeface="+mn-cs"/>
              </a:rPr>
              <a:t>The church believes that each human life is a manifestation of God in the world, a sign of his presence, a trace of his glory. "The life which God offers to man is a gift by which God shares something of himself with his creature."</a:t>
            </a:r>
          </a:p>
          <a:p>
            <a:r>
              <a:rPr lang="en-GB" sz="1200" b="0" i="0" u="none" strike="noStrike" kern="1200" dirty="0">
                <a:solidFill>
                  <a:schemeClr val="tx1"/>
                </a:solidFill>
                <a:effectLst/>
                <a:latin typeface="+mn-lt"/>
                <a:ea typeface="+mn-ea"/>
                <a:cs typeface="+mn-cs"/>
              </a:rPr>
              <a:t>A human being who insists that they have the 'right to die' is denying the truth of their fundamental relationship with God.</a:t>
            </a:r>
          </a:p>
          <a:p>
            <a:endParaRPr lang="en-GB" sz="1200" b="1" i="0" u="none" strike="noStrike" kern="1200" dirty="0">
              <a:solidFill>
                <a:schemeClr val="tx1"/>
              </a:solidFill>
              <a:effectLst/>
              <a:latin typeface="+mn-lt"/>
              <a:ea typeface="+mn-ea"/>
              <a:cs typeface="+mn-cs"/>
            </a:endParaRPr>
          </a:p>
          <a:p>
            <a:r>
              <a:rPr lang="en-GB" sz="1200" b="1" i="0" u="none" strike="noStrike" kern="1200" dirty="0">
                <a:solidFill>
                  <a:schemeClr val="tx1"/>
                </a:solidFill>
                <a:effectLst/>
                <a:latin typeface="+mn-lt"/>
                <a:ea typeface="+mn-ea"/>
                <a:cs typeface="+mn-cs"/>
              </a:rPr>
              <a:t>Refusing aggressive medical treatment</a:t>
            </a:r>
          </a:p>
          <a:p>
            <a:r>
              <a:rPr lang="en-GB" sz="1200" b="0" i="0" u="none" strike="noStrike" kern="1200" dirty="0">
                <a:solidFill>
                  <a:schemeClr val="tx1"/>
                </a:solidFill>
                <a:effectLst/>
                <a:latin typeface="+mn-lt"/>
                <a:ea typeface="+mn-ea"/>
                <a:cs typeface="+mn-cs"/>
              </a:rPr>
              <a:t>The church regards it as morally acceptable to refuse extraordinary and aggressive medical means to preserve life. Refusing such treatment is not euthanasia but a proper acceptance of the human condition in the face of death.</a:t>
            </a:r>
          </a:p>
          <a:p>
            <a:endParaRPr lang="en-GB" sz="1200" b="1" i="0" u="none" strike="noStrike" kern="1200" dirty="0">
              <a:solidFill>
                <a:schemeClr val="tx1"/>
              </a:solidFill>
              <a:effectLst/>
              <a:latin typeface="+mn-lt"/>
              <a:ea typeface="+mn-ea"/>
              <a:cs typeface="+mn-cs"/>
            </a:endParaRPr>
          </a:p>
          <a:p>
            <a:r>
              <a:rPr lang="en-GB" sz="1200" b="1" i="0" u="none" strike="noStrike" kern="1200" dirty="0">
                <a:solidFill>
                  <a:schemeClr val="tx1"/>
                </a:solidFill>
                <a:effectLst/>
                <a:latin typeface="+mn-lt"/>
                <a:ea typeface="+mn-ea"/>
                <a:cs typeface="+mn-cs"/>
              </a:rPr>
              <a:t>Assisting suicide</a:t>
            </a:r>
          </a:p>
          <a:p>
            <a:r>
              <a:rPr lang="en-GB" sz="1200" b="0" i="0" u="none" strike="noStrike" kern="1200" dirty="0">
                <a:solidFill>
                  <a:schemeClr val="tx1"/>
                </a:solidFill>
                <a:effectLst/>
                <a:latin typeface="+mn-lt"/>
                <a:ea typeface="+mn-ea"/>
                <a:cs typeface="+mn-cs"/>
              </a:rPr>
              <a:t>Since it is morally wrong to commit suicide it is morally wrong to help someone commit suicide.</a:t>
            </a:r>
          </a:p>
        </p:txBody>
      </p:sp>
      <p:sp>
        <p:nvSpPr>
          <p:cNvPr id="4" name="Slide Number Placeholder 3"/>
          <p:cNvSpPr>
            <a:spLocks noGrp="1"/>
          </p:cNvSpPr>
          <p:nvPr>
            <p:ph type="sldNum" sz="quarter" idx="10"/>
          </p:nvPr>
        </p:nvSpPr>
        <p:spPr/>
        <p:txBody>
          <a:bodyPr/>
          <a:lstStyle/>
          <a:p>
            <a:fld id="{93EF99E2-675F-2C42-9469-6B8B96FF0711}" type="slidenum">
              <a:rPr lang="en-US" smtClean="0"/>
              <a:t>10</a:t>
            </a:fld>
            <a:endParaRPr lang="en-US"/>
          </a:p>
        </p:txBody>
      </p:sp>
    </p:spTree>
    <p:extLst>
      <p:ext uri="{BB962C8B-B14F-4D97-AF65-F5344CB8AC3E}">
        <p14:creationId xmlns:p14="http://schemas.microsoft.com/office/powerpoint/2010/main" val="1021287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3EF99E2-675F-2C42-9469-6B8B96FF0711}" type="slidenum">
              <a:rPr lang="en-US" smtClean="0"/>
              <a:t>11</a:t>
            </a:fld>
            <a:endParaRPr lang="en-US"/>
          </a:p>
        </p:txBody>
      </p:sp>
    </p:spTree>
    <p:extLst>
      <p:ext uri="{BB962C8B-B14F-4D97-AF65-F5344CB8AC3E}">
        <p14:creationId xmlns:p14="http://schemas.microsoft.com/office/powerpoint/2010/main" val="1277121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EF99E2-675F-2C42-9469-6B8B96FF0711}" type="slidenum">
              <a:rPr lang="en-US" smtClean="0"/>
              <a:t>2</a:t>
            </a:fld>
            <a:endParaRPr lang="en-US"/>
          </a:p>
        </p:txBody>
      </p:sp>
    </p:spTree>
    <p:extLst>
      <p:ext uri="{BB962C8B-B14F-4D97-AF65-F5344CB8AC3E}">
        <p14:creationId xmlns:p14="http://schemas.microsoft.com/office/powerpoint/2010/main" val="1373484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13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Religions regard understanding death and dying as vital to finding meaning in human life. Dying is often seen as an occasion for getting powerful spiritual insights as well as for preparing for whatever afterlife may be to come.</a:t>
            </a:r>
          </a:p>
          <a:p>
            <a:pPr marL="0" marR="0" lvl="0" indent="0" algn="l" defTabSz="45713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457130" rtl="0" eaLnBrk="1" fontAlgn="auto" latinLnBrk="0" hangingPunct="1">
              <a:lnSpc>
                <a:spcPct val="100000"/>
              </a:lnSpc>
              <a:spcBef>
                <a:spcPts val="0"/>
              </a:spcBef>
              <a:spcAft>
                <a:spcPts val="0"/>
              </a:spcAft>
              <a:buClrTx/>
              <a:buSzTx/>
              <a:buFontTx/>
              <a:buNone/>
              <a:tabLst/>
              <a:defRPr/>
            </a:pPr>
            <a:r>
              <a:rPr lang="en-GB" sz="1200" dirty="0"/>
              <a:t>Religions provide rituals to mark death, and ceremonies to remember those who have died.</a:t>
            </a:r>
          </a:p>
          <a:p>
            <a:pPr marL="0" marR="0" lvl="0" indent="0" algn="l" defTabSz="45713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3EF99E2-675F-2C42-9469-6B8B96FF0711}" type="slidenum">
              <a:rPr lang="en-US" smtClean="0"/>
              <a:t>3</a:t>
            </a:fld>
            <a:endParaRPr lang="en-US"/>
          </a:p>
        </p:txBody>
      </p:sp>
    </p:spTree>
    <p:extLst>
      <p:ext uri="{BB962C8B-B14F-4D97-AF65-F5344CB8AC3E}">
        <p14:creationId xmlns:p14="http://schemas.microsoft.com/office/powerpoint/2010/main" val="40613877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13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Religions regard understanding death and dying as vital to finding meaning in human life. Dying is often seen as an occasion for getting powerful spiritual insights as well as for preparing for whatever afterlife may be to come.</a:t>
            </a:r>
          </a:p>
          <a:p>
            <a:pPr marL="0" marR="0" lvl="0" indent="0" algn="l" defTabSz="45713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457130" rtl="0" eaLnBrk="1" fontAlgn="auto" latinLnBrk="0" hangingPunct="1">
              <a:lnSpc>
                <a:spcPct val="100000"/>
              </a:lnSpc>
              <a:spcBef>
                <a:spcPts val="0"/>
              </a:spcBef>
              <a:spcAft>
                <a:spcPts val="0"/>
              </a:spcAft>
              <a:buClrTx/>
              <a:buSzTx/>
              <a:buFontTx/>
              <a:buNone/>
              <a:tabLst/>
              <a:defRPr/>
            </a:pPr>
            <a:r>
              <a:rPr lang="en-GB" sz="1200" dirty="0"/>
              <a:t>Religions provide rituals to mark death, and ceremonies to remember those who have died.</a:t>
            </a:r>
          </a:p>
          <a:p>
            <a:pPr marL="0" marR="0" lvl="0" indent="0" algn="l" defTabSz="45713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3EF99E2-675F-2C42-9469-6B8B96FF0711}" type="slidenum">
              <a:rPr lang="en-US" smtClean="0"/>
              <a:t>4</a:t>
            </a:fld>
            <a:endParaRPr lang="en-US"/>
          </a:p>
        </p:txBody>
      </p:sp>
    </p:spTree>
    <p:extLst>
      <p:ext uri="{BB962C8B-B14F-4D97-AF65-F5344CB8AC3E}">
        <p14:creationId xmlns:p14="http://schemas.microsoft.com/office/powerpoint/2010/main" val="1786225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Most religions disapprove of euthanasia. Some of them absolutely forbid it.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Roman Catholic church, for example, is one of the most active organisations in opposing euthanasia.</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Virtually all religions state that those who become vulnerable through illness or disability deserve special care and protection, and that proper end of life care is a much better thing than euthanasia.</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Religions are opposed to euthanasia for a number of reasons.</a:t>
            </a:r>
          </a:p>
          <a:p>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God has forbidden it</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virtually all religions with a supreme God have a command from God in their scriptures that says 'you must not kill'</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this rules out euthanasia (and assisted-suicide) as well as murder, as carrying out any of these would be against God's orders, and would be an attack on the </a:t>
            </a:r>
            <a:r>
              <a:rPr lang="en-GB" sz="1200" kern="1200" dirty="0" err="1">
                <a:solidFill>
                  <a:schemeClr val="tx1"/>
                </a:solidFill>
                <a:effectLst/>
                <a:latin typeface="+mn-lt"/>
                <a:ea typeface="+mn-ea"/>
                <a:cs typeface="+mn-cs"/>
              </a:rPr>
              <a:t>sovereignity</a:t>
            </a:r>
            <a:r>
              <a:rPr lang="en-GB" sz="1200" kern="1200" dirty="0">
                <a:solidFill>
                  <a:schemeClr val="tx1"/>
                </a:solidFill>
                <a:effectLst/>
                <a:latin typeface="+mn-lt"/>
                <a:ea typeface="+mn-ea"/>
                <a:cs typeface="+mn-cs"/>
              </a:rPr>
              <a:t> of God</a:t>
            </a:r>
            <a:endParaRPr lang="en-GB" sz="16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Human life is sacred</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human lives are special because God created them, therefore human life should be protected and preserved, whatever happens</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therefore we shouldn't interfere with God's plans by shortening human lives</a:t>
            </a:r>
            <a:endParaRPr lang="en-GB" sz="16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GB" sz="16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Human life is special</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human beings are made in God's image; therefore they have a special value and dignity</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taking a life violates that special value and dignity </a:t>
            </a:r>
            <a:endParaRPr lang="en-GB" sz="1600" kern="1200" dirty="0">
              <a:solidFill>
                <a:schemeClr val="tx1"/>
              </a:solidFill>
              <a:effectLst/>
              <a:latin typeface="+mn-lt"/>
              <a:ea typeface="+mn-ea"/>
              <a:cs typeface="+mn-cs"/>
            </a:endParaRPr>
          </a:p>
          <a:p>
            <a:pPr lvl="1"/>
            <a:r>
              <a:rPr lang="en-GB" sz="1200" kern="1200" dirty="0">
                <a:solidFill>
                  <a:schemeClr val="tx1"/>
                </a:solidFill>
                <a:effectLst/>
                <a:latin typeface="+mn-lt"/>
                <a:ea typeface="+mn-ea"/>
                <a:cs typeface="+mn-cs"/>
              </a:rPr>
              <a:t>even if it's one's own life</a:t>
            </a:r>
            <a:endParaRPr lang="en-GB" sz="1800" kern="1200" dirty="0">
              <a:solidFill>
                <a:schemeClr val="tx1"/>
              </a:solidFill>
              <a:effectLst/>
              <a:latin typeface="+mn-lt"/>
              <a:ea typeface="+mn-ea"/>
              <a:cs typeface="+mn-cs"/>
            </a:endParaRPr>
          </a:p>
          <a:p>
            <a:pPr lvl="1"/>
            <a:r>
              <a:rPr lang="en-GB" sz="1200" kern="1200" dirty="0">
                <a:solidFill>
                  <a:schemeClr val="tx1"/>
                </a:solidFill>
                <a:effectLst/>
                <a:latin typeface="+mn-lt"/>
                <a:ea typeface="+mn-ea"/>
                <a:cs typeface="+mn-cs"/>
              </a:rPr>
              <a:t>even if that life is full of pain and suffering</a:t>
            </a:r>
            <a:endParaRPr lang="en-GB" sz="18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sz="16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 sanctity of life</a:t>
            </a:r>
            <a:endParaRPr lang="en-GB" sz="16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Religious people often refer to </a:t>
            </a:r>
            <a:r>
              <a:rPr lang="en-GB" sz="1200" i="1" kern="1200" dirty="0">
                <a:solidFill>
                  <a:schemeClr val="tx1"/>
                </a:solidFill>
                <a:effectLst/>
                <a:latin typeface="+mn-lt"/>
                <a:ea typeface="+mn-ea"/>
                <a:cs typeface="+mn-cs"/>
              </a:rPr>
              <a:t>the sanctity of life</a:t>
            </a:r>
            <a:r>
              <a:rPr lang="en-GB" sz="1200" kern="1200" dirty="0">
                <a:solidFill>
                  <a:schemeClr val="tx1"/>
                </a:solidFill>
                <a:effectLst/>
                <a:latin typeface="+mn-lt"/>
                <a:ea typeface="+mn-ea"/>
                <a:cs typeface="+mn-cs"/>
              </a:rPr>
              <a:t>, or say that human life is sacred. They usually mean something like this:</a:t>
            </a:r>
            <a:endParaRPr lang="en-GB" sz="16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God gives people life, so only God has the right to take it away.</a:t>
            </a:r>
            <a:endParaRPr lang="en-GB" sz="1600" i="1"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You can look at that sentence in several ways. Here are three:</a:t>
            </a:r>
          </a:p>
          <a:p>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God gave us our lives; we owe our lives to God; God is the final authority over our lives; we must not interfere in the ending of our lives</a:t>
            </a:r>
            <a:endParaRPr lang="en-GB" sz="16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God is intimately involved in our lives our births and our deaths; it would be wrong to try and shut God out of our dying; we should not interfere in the way God has chosen for our lives to end</a:t>
            </a:r>
            <a:endParaRPr lang="en-GB" sz="16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God gave us our lives; we are only stewards of our bodies, and are responsible to God for them; we must use our bodies as God intended us to; we must allow our lives (our stewardship) to end at the time and in the way God wants</a:t>
            </a:r>
            <a:endParaRPr lang="en-GB" sz="16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endParaRPr lang="en-GB" sz="1200" kern="1200" dirty="0">
              <a:solidFill>
                <a:schemeClr val="tx1"/>
              </a:solidFill>
              <a:effectLst/>
              <a:latin typeface="+mn-lt"/>
              <a:ea typeface="+mn-ea"/>
              <a:cs typeface="+mn-cs"/>
            </a:endParaRPr>
          </a:p>
          <a:p>
            <a:pPr marL="0" marR="0" lvl="0" indent="0" algn="l" defTabSz="45713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3EF99E2-675F-2C42-9469-6B8B96FF0711}" type="slidenum">
              <a:rPr lang="en-US" smtClean="0"/>
              <a:t>5</a:t>
            </a:fld>
            <a:endParaRPr lang="en-US"/>
          </a:p>
        </p:txBody>
      </p:sp>
    </p:spTree>
    <p:extLst>
      <p:ext uri="{BB962C8B-B14F-4D97-AF65-F5344CB8AC3E}">
        <p14:creationId xmlns:p14="http://schemas.microsoft.com/office/powerpoint/2010/main" val="1172980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There are several Hindu points of view on euthanasia.</a:t>
            </a:r>
          </a:p>
          <a:p>
            <a:r>
              <a:rPr lang="en-GB" sz="1200" dirty="0"/>
              <a:t>Most Hindus would say that a doctor should not accept a patient's request for euthanasia since this will cause the soul and body to be separated at an unnatural time. The result will damage the karma of both doctor and patient.</a:t>
            </a:r>
          </a:p>
          <a:p>
            <a:r>
              <a:rPr lang="en-GB" sz="1200" dirty="0"/>
              <a:t>Other Hindus believe that euthanasia cannot be allowed because it breaches the teaching of ahimsa (doing no harm).</a:t>
            </a:r>
          </a:p>
          <a:p>
            <a:r>
              <a:rPr lang="en-GB" sz="1200" dirty="0"/>
              <a:t>However, some Hindus say that by helping to end a painful life a person is performing a good deed and so fulfilling their moral obligations.</a:t>
            </a:r>
          </a:p>
          <a:p>
            <a:endParaRPr lang="en-GB" sz="1200" b="0" i="0" u="none" strike="noStrike" kern="1200" dirty="0">
              <a:solidFill>
                <a:schemeClr val="tx1"/>
              </a:solidFill>
              <a:effectLst/>
              <a:latin typeface="+mn-lt"/>
              <a:ea typeface="+mn-ea"/>
              <a:cs typeface="+mn-cs"/>
            </a:endParaRPr>
          </a:p>
          <a:p>
            <a:endParaRPr lang="en-GB" sz="1200" b="0" i="0" u="none" strike="noStrike" kern="1200" dirty="0">
              <a:solidFill>
                <a:schemeClr val="tx1"/>
              </a:solidFill>
              <a:effectLst/>
              <a:latin typeface="+mn-lt"/>
              <a:ea typeface="+mn-ea"/>
              <a:cs typeface="+mn-cs"/>
            </a:endParaRPr>
          </a:p>
          <a:p>
            <a:r>
              <a:rPr lang="en-GB" sz="1200" b="1" i="0" u="none" strike="noStrike" kern="1200" dirty="0">
                <a:solidFill>
                  <a:schemeClr val="tx1"/>
                </a:solidFill>
                <a:effectLst/>
                <a:latin typeface="+mn-lt"/>
                <a:ea typeface="+mn-ea"/>
                <a:cs typeface="+mn-cs"/>
              </a:rPr>
              <a:t>Killing</a:t>
            </a:r>
          </a:p>
          <a:p>
            <a:r>
              <a:rPr lang="en-GB" sz="1200" b="0" i="0" u="none" strike="noStrike" kern="1200" dirty="0">
                <a:solidFill>
                  <a:schemeClr val="tx1"/>
                </a:solidFill>
                <a:effectLst/>
                <a:latin typeface="+mn-lt"/>
                <a:ea typeface="+mn-ea"/>
                <a:cs typeface="+mn-cs"/>
              </a:rPr>
              <a:t>Killing (euthanasia, murder, suicide) interferes with the killed soul's progress towards liberation. It also brings bad karma to the killer, because of the violation of the principle of non-violence.</a:t>
            </a:r>
          </a:p>
          <a:p>
            <a:r>
              <a:rPr lang="en-GB" sz="1200" b="0" i="0" u="none" strike="noStrike" kern="1200" dirty="0">
                <a:solidFill>
                  <a:schemeClr val="tx1"/>
                </a:solidFill>
                <a:effectLst/>
                <a:latin typeface="+mn-lt"/>
                <a:ea typeface="+mn-ea"/>
                <a:cs typeface="+mn-cs"/>
              </a:rPr>
              <a:t>When the soul is reincarnated in another physical body it will suffer as it did before because the same karma is still present.</a:t>
            </a:r>
          </a:p>
          <a:p>
            <a:r>
              <a:rPr lang="en-GB" sz="1200" b="0" i="0" u="none" strike="noStrike" kern="1200" dirty="0">
                <a:solidFill>
                  <a:schemeClr val="tx1"/>
                </a:solidFill>
                <a:effectLst/>
                <a:latin typeface="+mn-lt"/>
                <a:ea typeface="+mn-ea"/>
                <a:cs typeface="+mn-cs"/>
              </a:rPr>
              <a:t>Death: The doctrine of karma means that a Hindu tries to get their life in a good state before they die, making sure that there is no unfinished business, or </a:t>
            </a:r>
            <a:r>
              <a:rPr lang="en-GB" sz="1200" b="0" i="0" u="none" strike="noStrike" kern="1200" dirty="0" err="1">
                <a:solidFill>
                  <a:schemeClr val="tx1"/>
                </a:solidFill>
                <a:effectLst/>
                <a:latin typeface="+mn-lt"/>
                <a:ea typeface="+mn-ea"/>
                <a:cs typeface="+mn-cs"/>
              </a:rPr>
              <a:t>unhappinesses</a:t>
            </a:r>
            <a:r>
              <a:rPr lang="en-GB" sz="1200" b="0" i="0" u="none" strike="noStrike" kern="1200" dirty="0">
                <a:solidFill>
                  <a:schemeClr val="tx1"/>
                </a:solidFill>
                <a:effectLst/>
                <a:latin typeface="+mn-lt"/>
                <a:ea typeface="+mn-ea"/>
                <a:cs typeface="+mn-cs"/>
              </a:rPr>
              <a:t>. They try to enter the state of a </a:t>
            </a:r>
            <a:r>
              <a:rPr lang="en-GB" sz="1200" b="0" i="1" u="none" strike="noStrike" kern="1200" dirty="0">
                <a:solidFill>
                  <a:schemeClr val="tx1"/>
                </a:solidFill>
                <a:effectLst/>
                <a:latin typeface="+mn-lt"/>
                <a:ea typeface="+mn-ea"/>
                <a:cs typeface="+mn-cs"/>
              </a:rPr>
              <a:t>sannyasin</a:t>
            </a:r>
            <a:r>
              <a:rPr lang="en-GB" sz="1200" b="0" i="0" u="none" strike="noStrike" kern="1200" dirty="0">
                <a:solidFill>
                  <a:schemeClr val="tx1"/>
                </a:solidFill>
                <a:effectLst/>
                <a:latin typeface="+mn-lt"/>
                <a:ea typeface="+mn-ea"/>
                <a:cs typeface="+mn-cs"/>
              </a:rPr>
              <a:t> - one who has renounced everything.</a:t>
            </a:r>
          </a:p>
          <a:p>
            <a:r>
              <a:rPr lang="en-GB" sz="1200" b="0" i="0" u="none" strike="noStrike" kern="1200" dirty="0">
                <a:solidFill>
                  <a:schemeClr val="tx1"/>
                </a:solidFill>
                <a:effectLst/>
                <a:latin typeface="+mn-lt"/>
                <a:ea typeface="+mn-ea"/>
                <a:cs typeface="+mn-cs"/>
              </a:rPr>
              <a:t>The ideal death is a conscious death, and this means that palliative treatments will be a problem if they reduce mental alertness.</a:t>
            </a:r>
          </a:p>
          <a:p>
            <a:r>
              <a:rPr lang="en-GB" sz="1200" b="0" i="0" u="none" strike="noStrike" kern="1200" dirty="0">
                <a:solidFill>
                  <a:schemeClr val="tx1"/>
                </a:solidFill>
                <a:effectLst/>
                <a:latin typeface="+mn-lt"/>
                <a:ea typeface="+mn-ea"/>
                <a:cs typeface="+mn-cs"/>
              </a:rPr>
              <a:t>The state of mind that leads a person to choose euthanasia may affect the process of reincarnation, since one's final thoughts are relevant to the process. </a:t>
            </a:r>
          </a:p>
          <a:p>
            <a:endParaRPr lang="en-GB"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3EF99E2-675F-2C42-9469-6B8B96FF0711}" type="slidenum">
              <a:rPr lang="en-US" smtClean="0"/>
              <a:t>6</a:t>
            </a:fld>
            <a:endParaRPr lang="en-US"/>
          </a:p>
        </p:txBody>
      </p:sp>
    </p:spTree>
    <p:extLst>
      <p:ext uri="{BB962C8B-B14F-4D97-AF65-F5344CB8AC3E}">
        <p14:creationId xmlns:p14="http://schemas.microsoft.com/office/powerpoint/2010/main" val="2873969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dirty="0">
                <a:solidFill>
                  <a:schemeClr val="tx1"/>
                </a:solidFill>
                <a:effectLst/>
                <a:latin typeface="+mn-lt"/>
                <a:ea typeface="+mn-ea"/>
                <a:cs typeface="+mn-cs"/>
              </a:rPr>
              <a:t>Jewish law and tradition regard human life as sacred, and say that it is wrong for anyone to shorten a human life </a:t>
            </a:r>
          </a:p>
          <a:p>
            <a:pPr lvl="1"/>
            <a:r>
              <a:rPr lang="en-GB" sz="1200" b="0" i="0" u="none" strike="noStrike" kern="1200" dirty="0">
                <a:solidFill>
                  <a:schemeClr val="tx1"/>
                </a:solidFill>
                <a:effectLst/>
                <a:latin typeface="+mn-lt"/>
                <a:ea typeface="+mn-ea"/>
                <a:cs typeface="+mn-cs"/>
              </a:rPr>
              <a:t>this is because our lives are not ours to dispose of as we feel like</a:t>
            </a:r>
          </a:p>
          <a:p>
            <a:r>
              <a:rPr lang="en-GB" sz="1200" b="0" i="0" u="none" strike="noStrike" kern="1200" dirty="0">
                <a:solidFill>
                  <a:schemeClr val="tx1"/>
                </a:solidFill>
                <a:effectLst/>
                <a:latin typeface="+mn-lt"/>
                <a:ea typeface="+mn-ea"/>
                <a:cs typeface="+mn-cs"/>
              </a:rPr>
              <a:t>all life is of infinite value, regardless of its duration or quality, because all human beings are made in the image of God</a:t>
            </a:r>
          </a:p>
          <a:p>
            <a:r>
              <a:rPr lang="en-GB" sz="1200" b="0" i="0" u="none" strike="noStrike" kern="1200" dirty="0">
                <a:solidFill>
                  <a:schemeClr val="tx1"/>
                </a:solidFill>
                <a:effectLst/>
                <a:latin typeface="+mn-lt"/>
                <a:ea typeface="+mn-ea"/>
                <a:cs typeface="+mn-cs"/>
              </a:rPr>
              <a:t>saving someone from pain is not a reason to kill them</a:t>
            </a:r>
          </a:p>
          <a:p>
            <a:r>
              <a:rPr lang="en-GB" sz="1200" b="0" i="0" u="none" strike="noStrike" kern="1200" dirty="0">
                <a:solidFill>
                  <a:schemeClr val="tx1"/>
                </a:solidFill>
                <a:effectLst/>
                <a:latin typeface="+mn-lt"/>
                <a:ea typeface="+mn-ea"/>
                <a:cs typeface="+mn-cs"/>
              </a:rPr>
              <a:t>nor is it lawful to kill oneself to save oneself from pain</a:t>
            </a:r>
          </a:p>
          <a:p>
            <a:r>
              <a:rPr lang="en-GB" sz="1200" b="0" i="0" u="none" strike="noStrike" kern="1200" dirty="0">
                <a:solidFill>
                  <a:schemeClr val="tx1"/>
                </a:solidFill>
                <a:effectLst/>
                <a:latin typeface="+mn-lt"/>
                <a:ea typeface="+mn-ea"/>
                <a:cs typeface="+mn-cs"/>
              </a:rPr>
              <a:t>but there is a limit to the duty to keep people alive </a:t>
            </a:r>
          </a:p>
          <a:p>
            <a:pPr lvl="1"/>
            <a:r>
              <a:rPr lang="en-GB" sz="1200" b="0" i="0" u="none" strike="noStrike" kern="1200" dirty="0">
                <a:solidFill>
                  <a:schemeClr val="tx1"/>
                </a:solidFill>
                <a:effectLst/>
                <a:latin typeface="+mn-lt"/>
                <a:ea typeface="+mn-ea"/>
                <a:cs typeface="+mn-cs"/>
              </a:rPr>
              <a:t>if someone's life is ending and they are in serious pain, doctors have no duty to make that person suffer more by artificially extending their dying moments</a:t>
            </a:r>
          </a:p>
          <a:p>
            <a:r>
              <a:rPr lang="en-GB" sz="1200" b="0" i="0" u="none" strike="noStrike" kern="1200" dirty="0">
                <a:solidFill>
                  <a:schemeClr val="tx1"/>
                </a:solidFill>
                <a:effectLst/>
                <a:latin typeface="+mn-lt"/>
                <a:ea typeface="+mn-ea"/>
                <a:cs typeface="+mn-cs"/>
              </a:rPr>
              <a:t>it is also acceptable to ask God in prayer to remove a person from their pain and suffering</a:t>
            </a:r>
          </a:p>
          <a:p>
            <a:r>
              <a:rPr lang="en-GB" sz="1200" b="1" i="0" u="none" strike="noStrike" kern="1200" dirty="0">
                <a:solidFill>
                  <a:schemeClr val="tx1"/>
                </a:solidFill>
                <a:effectLst/>
                <a:latin typeface="+mn-lt"/>
                <a:ea typeface="+mn-ea"/>
                <a:cs typeface="+mn-cs"/>
              </a:rPr>
              <a:t>Active euthanasia</a:t>
            </a:r>
          </a:p>
          <a:p>
            <a:r>
              <a:rPr lang="en-GB" sz="1200" b="0" i="0" u="none" strike="noStrike" kern="1200" dirty="0">
                <a:solidFill>
                  <a:schemeClr val="tx1"/>
                </a:solidFill>
                <a:effectLst/>
                <a:latin typeface="+mn-lt"/>
                <a:ea typeface="+mn-ea"/>
                <a:cs typeface="+mn-cs"/>
              </a:rPr>
              <a:t>Jewish law forbids active euthanasia and regards it as murder. There are no exceptions to this rule and it makes no difference if the person concerned wants to die.</a:t>
            </a:r>
          </a:p>
          <a:p>
            <a:r>
              <a:rPr lang="en-GB" sz="1200" b="1" i="0" u="none" strike="noStrike" kern="1200" dirty="0">
                <a:solidFill>
                  <a:schemeClr val="tx1"/>
                </a:solidFill>
                <a:effectLst/>
                <a:latin typeface="+mn-lt"/>
                <a:ea typeface="+mn-ea"/>
                <a:cs typeface="+mn-cs"/>
              </a:rPr>
              <a:t>Shortening life</a:t>
            </a:r>
          </a:p>
          <a:p>
            <a:r>
              <a:rPr lang="en-GB" sz="1200" b="0" i="0" u="none" strike="noStrike" kern="1200" dirty="0">
                <a:solidFill>
                  <a:schemeClr val="tx1"/>
                </a:solidFill>
                <a:effectLst/>
                <a:latin typeface="+mn-lt"/>
                <a:ea typeface="+mn-ea"/>
                <a:cs typeface="+mn-cs"/>
              </a:rPr>
              <a:t>It is wrong to shorten a life even if it would end very soon, because every moment of human life is considered equal in value to many years of life.</a:t>
            </a:r>
          </a:p>
          <a:p>
            <a:endParaRPr lang="en-GB" sz="1200" b="0" i="0" u="none" strike="noStrike" kern="1200" dirty="0">
              <a:solidFill>
                <a:schemeClr val="tx1"/>
              </a:solidFill>
              <a:effectLst/>
              <a:latin typeface="+mn-lt"/>
              <a:ea typeface="+mn-ea"/>
              <a:cs typeface="+mn-cs"/>
            </a:endParaRPr>
          </a:p>
          <a:p>
            <a:r>
              <a:rPr lang="en-GB" sz="1200" b="0" i="0" u="none" strike="noStrike" kern="1200" dirty="0">
                <a:solidFill>
                  <a:schemeClr val="tx1"/>
                </a:solidFill>
                <a:effectLst/>
                <a:latin typeface="+mn-lt"/>
                <a:ea typeface="+mn-ea"/>
                <a:cs typeface="+mn-cs"/>
              </a:rPr>
              <a:t>So even if a person is a </a:t>
            </a:r>
            <a:r>
              <a:rPr lang="en-GB" sz="1200" b="0" i="1" u="none" strike="noStrike" kern="1200" dirty="0" err="1">
                <a:solidFill>
                  <a:schemeClr val="tx1"/>
                </a:solidFill>
                <a:effectLst/>
                <a:latin typeface="+mn-lt"/>
                <a:ea typeface="+mn-ea"/>
                <a:cs typeface="+mn-cs"/>
              </a:rPr>
              <a:t>goses</a:t>
            </a:r>
            <a:r>
              <a:rPr lang="en-GB" sz="1200" b="0" i="0" u="none" strike="noStrike" kern="1200" dirty="0">
                <a:solidFill>
                  <a:schemeClr val="tx1"/>
                </a:solidFill>
                <a:effectLst/>
                <a:latin typeface="+mn-lt"/>
                <a:ea typeface="+mn-ea"/>
                <a:cs typeface="+mn-cs"/>
              </a:rPr>
              <a:t> (this word means someone who has started to die and will die within 72 hours), any action that might hasten their death - for example closing the eyes or moving a limb - is prohibited.</a:t>
            </a:r>
          </a:p>
          <a:p>
            <a:endParaRPr lang="en-GB"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3EF99E2-675F-2C42-9469-6B8B96FF0711}" type="slidenum">
              <a:rPr lang="en-US" smtClean="0"/>
              <a:t>7</a:t>
            </a:fld>
            <a:endParaRPr lang="en-US"/>
          </a:p>
        </p:txBody>
      </p:sp>
    </p:spTree>
    <p:extLst>
      <p:ext uri="{BB962C8B-B14F-4D97-AF65-F5344CB8AC3E}">
        <p14:creationId xmlns:p14="http://schemas.microsoft.com/office/powerpoint/2010/main" val="35253627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Euthanasia and suicide in Islam</a:t>
            </a:r>
          </a:p>
          <a:p>
            <a:r>
              <a:rPr lang="en-GB" sz="1200" dirty="0"/>
              <a:t>Muslims are against euthanasia. They believe that all human life is sacred because it is given by Allah, and that Allah chooses how long each person will live. Human beings should not interfere in this.</a:t>
            </a:r>
          </a:p>
          <a:p>
            <a:r>
              <a:rPr lang="en-GB" sz="1200" dirty="0"/>
              <a:t>Life is sacred</a:t>
            </a:r>
          </a:p>
          <a:p>
            <a:r>
              <a:rPr lang="en-GB" sz="1200" dirty="0"/>
              <a:t>Euthanasia and suicide are not included among the reasons allowed for killing in Islam.</a:t>
            </a:r>
          </a:p>
          <a:p>
            <a:r>
              <a:rPr lang="en-GB" sz="1200" dirty="0"/>
              <a:t>Do not take life, which Allah made sacred, other than in the course of justice.</a:t>
            </a:r>
          </a:p>
          <a:p>
            <a:r>
              <a:rPr lang="en-GB" sz="1200" dirty="0"/>
              <a:t>Qur'an 17:33</a:t>
            </a:r>
          </a:p>
          <a:p>
            <a:endParaRPr lang="en-GB" sz="1200" dirty="0"/>
          </a:p>
          <a:p>
            <a:r>
              <a:rPr lang="en-GB" sz="1200" dirty="0"/>
              <a:t>Allah decides how long each of us will live</a:t>
            </a:r>
          </a:p>
          <a:p>
            <a:r>
              <a:rPr lang="en-GB" sz="1200" dirty="0"/>
              <a:t>When their time comes they cannot delay it for a single hour nor can they bring it forward by a single hour.</a:t>
            </a:r>
          </a:p>
          <a:p>
            <a:r>
              <a:rPr lang="en-GB" sz="1200" dirty="0"/>
              <a:t>Qur'an 16:61</a:t>
            </a:r>
          </a:p>
          <a:p>
            <a:endParaRPr lang="en-GB" sz="1200" dirty="0"/>
          </a:p>
          <a:p>
            <a:r>
              <a:rPr lang="en-GB" sz="1200" dirty="0"/>
              <a:t>And no person can ever die except by Allah's leave and at an appointed term.</a:t>
            </a:r>
          </a:p>
          <a:p>
            <a:r>
              <a:rPr lang="en-GB" sz="1200" dirty="0"/>
              <a:t>Qur'an 3:145</a:t>
            </a:r>
          </a:p>
          <a:p>
            <a:endParaRPr lang="en-GB" sz="1200" dirty="0"/>
          </a:p>
          <a:p>
            <a:r>
              <a:rPr lang="en-GB" sz="1200" dirty="0"/>
              <a:t>Suicide and euthanasia are explicitly forbidden</a:t>
            </a:r>
          </a:p>
          <a:p>
            <a:r>
              <a:rPr lang="en-GB" sz="1200" dirty="0"/>
              <a:t>Destroy not yourselves. Surely Allah is ever merciful to you.</a:t>
            </a:r>
          </a:p>
          <a:p>
            <a:r>
              <a:rPr lang="en-GB" sz="1200" dirty="0"/>
              <a:t>Qur'an 4:29</a:t>
            </a:r>
          </a:p>
          <a:p>
            <a:endParaRPr lang="en-GB" sz="1200" dirty="0"/>
          </a:p>
          <a:p>
            <a:r>
              <a:rPr lang="en-GB" sz="1200" dirty="0"/>
              <a:t>The Prophet said: "Amongst the nations before you there was a man who got a wound, and growing impatient (with its pain), he took a knife and cut his hand with it and the blood did not stop till he died. Allah said, 'My Slave hurried to bring death upon himself so I have forbidden him (to enter) Paradise.' "</a:t>
            </a:r>
          </a:p>
          <a:p>
            <a:r>
              <a:rPr lang="en-GB" sz="1200" dirty="0" err="1"/>
              <a:t>Sahih</a:t>
            </a:r>
            <a:r>
              <a:rPr lang="en-GB" sz="1200" dirty="0"/>
              <a:t> Bukhari 4.56.669</a:t>
            </a:r>
            <a:endParaRPr lang="en-GB"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3EF99E2-675F-2C42-9469-6B8B96FF0711}" type="slidenum">
              <a:rPr lang="en-US" smtClean="0"/>
              <a:t>8</a:t>
            </a:fld>
            <a:endParaRPr lang="en-US"/>
          </a:p>
        </p:txBody>
      </p:sp>
    </p:spTree>
    <p:extLst>
      <p:ext uri="{BB962C8B-B14F-4D97-AF65-F5344CB8AC3E}">
        <p14:creationId xmlns:p14="http://schemas.microsoft.com/office/powerpoint/2010/main" val="9504517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Christians are mostly against euthanasia. The arguments are usually based on the beliefs that life is given by God, and that human beings are made in God's image. Some churches also emphasise the importance of not interfering with the natural process of death.</a:t>
            </a:r>
            <a:endParaRPr lang="en-GB" sz="16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Life is a gift from God</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all life is God-given</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birth and death are part of the life processes which God has created, so we should respect them</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therefore no human being has the authority to take the life of any innocent person, even if that person wants to die</a:t>
            </a:r>
            <a:endParaRPr lang="en-GB" sz="16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Human beings are valuable because they are made in God's image</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human life possesses an intrinsic dignity and value because it is created by God in his own image for the distinctive destiny of sharing in God's own life </a:t>
            </a:r>
            <a:endParaRPr lang="en-GB" sz="1600" kern="1200" dirty="0">
              <a:solidFill>
                <a:schemeClr val="tx1"/>
              </a:solidFill>
              <a:effectLst/>
              <a:latin typeface="+mn-lt"/>
              <a:ea typeface="+mn-ea"/>
              <a:cs typeface="+mn-cs"/>
            </a:endParaRPr>
          </a:p>
          <a:p>
            <a:pPr lvl="1"/>
            <a:r>
              <a:rPr lang="en-GB" sz="1200" kern="1200" dirty="0">
                <a:solidFill>
                  <a:schemeClr val="tx1"/>
                </a:solidFill>
                <a:effectLst/>
                <a:latin typeface="+mn-lt"/>
                <a:ea typeface="+mn-ea"/>
                <a:cs typeface="+mn-cs"/>
              </a:rPr>
              <a:t>saying that God created humankind in his own image doesn't mean that people actually look like God, but that people have a unique capacity for rational existence that enables them to see what is good and to want what is good</a:t>
            </a:r>
            <a:endParaRPr lang="en-GB" sz="1800" kern="1200" dirty="0">
              <a:solidFill>
                <a:schemeClr val="tx1"/>
              </a:solidFill>
              <a:effectLst/>
              <a:latin typeface="+mn-lt"/>
              <a:ea typeface="+mn-ea"/>
              <a:cs typeface="+mn-cs"/>
            </a:endParaRPr>
          </a:p>
          <a:p>
            <a:pPr lvl="1"/>
            <a:r>
              <a:rPr lang="en-GB" sz="1200" kern="1200" dirty="0">
                <a:solidFill>
                  <a:schemeClr val="tx1"/>
                </a:solidFill>
                <a:effectLst/>
                <a:latin typeface="+mn-lt"/>
                <a:ea typeface="+mn-ea"/>
                <a:cs typeface="+mn-cs"/>
              </a:rPr>
              <a:t>as people develop these abilities they live a life that is as close as possible to God's life of love</a:t>
            </a:r>
            <a:endParaRPr lang="en-GB" sz="1800" kern="1200" dirty="0">
              <a:solidFill>
                <a:schemeClr val="tx1"/>
              </a:solidFill>
              <a:effectLst/>
              <a:latin typeface="+mn-lt"/>
              <a:ea typeface="+mn-ea"/>
              <a:cs typeface="+mn-cs"/>
            </a:endParaRPr>
          </a:p>
          <a:p>
            <a:pPr lvl="1"/>
            <a:r>
              <a:rPr lang="en-GB" sz="1200" kern="1200" dirty="0">
                <a:solidFill>
                  <a:schemeClr val="tx1"/>
                </a:solidFill>
                <a:effectLst/>
                <a:latin typeface="+mn-lt"/>
                <a:ea typeface="+mn-ea"/>
                <a:cs typeface="+mn-cs"/>
              </a:rPr>
              <a:t>this is a good thing, and life should be preserved so that people can go on doing this</a:t>
            </a:r>
            <a:endParaRPr lang="en-GB" sz="18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to propose euthanasia for an individual is to judge that the current life of that individual is not worthwhile</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such a judgement is incompatible with recognising the worth and dignity of the person to be killed</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therefore </a:t>
            </a:r>
            <a:r>
              <a:rPr lang="en-GB" sz="1200" kern="1200" dirty="0" err="1">
                <a:solidFill>
                  <a:schemeClr val="tx1"/>
                </a:solidFill>
                <a:effectLst/>
                <a:latin typeface="+mn-lt"/>
                <a:ea typeface="+mn-ea"/>
                <a:cs typeface="+mn-cs"/>
              </a:rPr>
              <a:t>arguements</a:t>
            </a:r>
            <a:r>
              <a:rPr lang="en-GB" sz="1200" kern="1200" dirty="0">
                <a:solidFill>
                  <a:schemeClr val="tx1"/>
                </a:solidFill>
                <a:effectLst/>
                <a:latin typeface="+mn-lt"/>
                <a:ea typeface="+mn-ea"/>
                <a:cs typeface="+mn-cs"/>
              </a:rPr>
              <a:t> based on the quality of life are completely irrelevant</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nor should anyone ask for euthanasia for themselves because no-one has the right to value anyone, even themselves, as worthless</a:t>
            </a:r>
            <a:endParaRPr lang="en-GB" sz="16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 process of dying is spiritually important, and should not be disrupted</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Many churches believe that the period just before death is a profoundly spiritual time</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They think it is wrong to interfere with the process of dying, as this would interrupt the process of the spirit moving towards God</a:t>
            </a:r>
            <a:endParaRPr lang="en-GB" sz="16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All human lives are equally valuable</a:t>
            </a:r>
            <a:endParaRPr lang="en-GB" sz="16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Christians believe that the intrinsic dignity and value of human lives means that the value of each human life is identical. They don't think that human dignity and value are measured by mobility, intelligence, or any achievements in life.</a:t>
            </a:r>
            <a:endParaRPr lang="en-GB" sz="16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Valuing human beings as equal just because they are human beings has clear implications for thinking about euthanasia:</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patients in a persistent vegetative state, although seriously damaged, remain living human beings, and so their intrinsic value remains the same as anyone else's</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so it would be wrong to treat their lives as worthless and to conclude that they 'would be better off dead'</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patients who are old or sick, and who are near the end of earthly life have the same value as any other human being</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people who have mental or physical handicaps have the same value as any other human being </a:t>
            </a:r>
            <a:endParaRPr lang="en-GB" sz="16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Exceptions and omissions</a:t>
            </a:r>
            <a:endParaRPr lang="en-GB" sz="16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Some features of Christianity suggest that there are some obligations that go against the general view that euthanasia is a bad thing:</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Christianity requires us to respect every human being</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If we respect a person we should respect their decisions about the end of their life</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We should accept their rational decisions to refuse burdensome and futile treatment</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Perhaps we should accept their rational decision to refuse excessively burdensome treatment even if it may provide several weeks more of life</a:t>
            </a:r>
            <a:endParaRPr lang="en-GB" sz="16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End of life care</a:t>
            </a:r>
            <a:endParaRPr lang="en-GB" sz="16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Christian faith leads those who follow it to some clear-cut views about the way terminally ill patients should be treated:</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the community should care for people who are dying, and for those who are close to them</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the community should provide the best possible palliative care</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the community should face death and dying with honesty and support</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the community should recognise that when people suffer death on earth they entrust their future to the risen Christ</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religious people, both lay and professional, should help the terminally ill to prepare for death</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they should be open to their hopes and fears</a:t>
            </a:r>
            <a:endParaRPr lang="en-GB" sz="16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they should be open to discussion</a:t>
            </a:r>
            <a:endParaRPr lang="en-GB" sz="16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3EF99E2-675F-2C42-9469-6B8B96FF0711}" type="slidenum">
              <a:rPr lang="en-US" smtClean="0"/>
              <a:t>9</a:t>
            </a:fld>
            <a:endParaRPr lang="en-US"/>
          </a:p>
        </p:txBody>
      </p:sp>
    </p:spTree>
    <p:extLst>
      <p:ext uri="{BB962C8B-B14F-4D97-AF65-F5344CB8AC3E}">
        <p14:creationId xmlns:p14="http://schemas.microsoft.com/office/powerpoint/2010/main" val="3553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2.png"/><Relationship Id="rId3" Type="http://schemas.openxmlformats.org/officeDocument/2006/relationships/hyperlink" Target="https://twitter.com/JacobsConnects" TargetMode="External"/><Relationship Id="rId7" Type="http://schemas.openxmlformats.org/officeDocument/2006/relationships/hyperlink" Target="https://www.instagram.com/jacobsconnects/" TargetMode="External"/><Relationship Id="rId12"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Master" Target="../slideMasters/slideMaster3.xml"/><Relationship Id="rId6" Type="http://schemas.openxmlformats.org/officeDocument/2006/relationships/image" Target="../media/image8.png"/><Relationship Id="rId11" Type="http://schemas.openxmlformats.org/officeDocument/2006/relationships/hyperlink" Target="https://www.linkedin.com/company/jacobs/" TargetMode="External"/><Relationship Id="rId5" Type="http://schemas.openxmlformats.org/officeDocument/2006/relationships/hyperlink" Target="https://www.facebook.com/JacobsConnects/" TargetMode="External"/><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hyperlink" Target="https://www.youtube.com/user/jacobsworldwide" TargetMode="Externa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twitter.com/JacobsConnects" TargetMode="External"/><Relationship Id="rId7" Type="http://schemas.openxmlformats.org/officeDocument/2006/relationships/hyperlink" Target="https://www.instagram.com/jacobsconnects/" TargetMode="External"/><Relationship Id="rId12"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Master" Target="../slideMasters/slideMaster3.xml"/><Relationship Id="rId6" Type="http://schemas.openxmlformats.org/officeDocument/2006/relationships/image" Target="../media/image8.png"/><Relationship Id="rId11" Type="http://schemas.openxmlformats.org/officeDocument/2006/relationships/hyperlink" Target="https://www.linkedin.com/company/jacobs/" TargetMode="External"/><Relationship Id="rId5" Type="http://schemas.openxmlformats.org/officeDocument/2006/relationships/hyperlink" Target="https://www.facebook.com/JacobsConnects/" TargetMode="External"/><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hyperlink" Target="https://www.youtube.com/user/jacobsworldwide" TargetMode="External"/></Relationships>
</file>

<file path=ppt/slideLayouts/_rels/slideLayout3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twitter.com/JacobsConnects" TargetMode="External"/><Relationship Id="rId7" Type="http://schemas.openxmlformats.org/officeDocument/2006/relationships/hyperlink" Target="https://www.instagram.com/jacobsconnects/" TargetMode="External"/><Relationship Id="rId12"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Master" Target="../slideMasters/slideMaster3.xml"/><Relationship Id="rId6" Type="http://schemas.openxmlformats.org/officeDocument/2006/relationships/image" Target="../media/image8.png"/><Relationship Id="rId11" Type="http://schemas.openxmlformats.org/officeDocument/2006/relationships/hyperlink" Target="https://www.linkedin.com/company/jacobs/" TargetMode="External"/><Relationship Id="rId5" Type="http://schemas.openxmlformats.org/officeDocument/2006/relationships/hyperlink" Target="https://www.facebook.com/JacobsConnects/" TargetMode="External"/><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hyperlink" Target="https://www.youtube.com/user/jacobsworldwide" TargetMode="External"/></Relationships>
</file>

<file path=ppt/slideLayouts/_rels/slideLayout3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twitter.com/JacobsConnects" TargetMode="External"/><Relationship Id="rId7" Type="http://schemas.openxmlformats.org/officeDocument/2006/relationships/hyperlink" Target="https://www.instagram.com/jacobsconnects/" TargetMode="External"/><Relationship Id="rId12"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Master" Target="../slideMasters/slideMaster3.xml"/><Relationship Id="rId6" Type="http://schemas.openxmlformats.org/officeDocument/2006/relationships/image" Target="../media/image8.png"/><Relationship Id="rId11" Type="http://schemas.openxmlformats.org/officeDocument/2006/relationships/hyperlink" Target="https://www.linkedin.com/company/jacobs/" TargetMode="External"/><Relationship Id="rId5" Type="http://schemas.openxmlformats.org/officeDocument/2006/relationships/hyperlink" Target="https://www.facebook.com/JacobsConnects/" TargetMode="External"/><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hyperlink" Target="https://www.youtube.com/user/jacobsworldwide" TargetMode="External"/></Relationships>
</file>

<file path=ppt/slideLayouts/_rels/slideLayout3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s://twitter.com/JacobsConnects" TargetMode="External"/><Relationship Id="rId7" Type="http://schemas.openxmlformats.org/officeDocument/2006/relationships/hyperlink" Target="https://www.instagram.com/jacobsconnects/" TargetMode="External"/><Relationship Id="rId12"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Master" Target="../slideMasters/slideMaster3.xml"/><Relationship Id="rId6" Type="http://schemas.openxmlformats.org/officeDocument/2006/relationships/image" Target="../media/image8.png"/><Relationship Id="rId11" Type="http://schemas.openxmlformats.org/officeDocument/2006/relationships/hyperlink" Target="https://www.linkedin.com/company/jacobs/" TargetMode="External"/><Relationship Id="rId5" Type="http://schemas.openxmlformats.org/officeDocument/2006/relationships/hyperlink" Target="https://www.facebook.com/JacobsConnects/" TargetMode="External"/><Relationship Id="rId10" Type="http://schemas.openxmlformats.org/officeDocument/2006/relationships/image" Target="../media/image10.png"/><Relationship Id="rId4" Type="http://schemas.openxmlformats.org/officeDocument/2006/relationships/image" Target="../media/image7.png"/><Relationship Id="rId9" Type="http://schemas.openxmlformats.org/officeDocument/2006/relationships/hyperlink" Target="https://www.youtube.com/user/jacobsworldwide" TargetMode="Externa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5"/>
            <a:ext cx="7772400" cy="1102519"/>
          </a:xfrm>
        </p:spPr>
        <p:txBody>
          <a:bodyPr/>
          <a:lstStyle/>
          <a:p>
            <a:r>
              <a:rPr lang="en-GB"/>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130" indent="0" algn="ctr">
              <a:buNone/>
              <a:defRPr>
                <a:solidFill>
                  <a:schemeClr val="tx1">
                    <a:tint val="75000"/>
                  </a:schemeClr>
                </a:solidFill>
              </a:defRPr>
            </a:lvl2pPr>
            <a:lvl3pPr marL="914265" indent="0" algn="ctr">
              <a:buNone/>
              <a:defRPr>
                <a:solidFill>
                  <a:schemeClr val="tx1">
                    <a:tint val="75000"/>
                  </a:schemeClr>
                </a:solidFill>
              </a:defRPr>
            </a:lvl3pPr>
            <a:lvl4pPr marL="1371396" indent="0" algn="ctr">
              <a:buNone/>
              <a:defRPr>
                <a:solidFill>
                  <a:schemeClr val="tx1">
                    <a:tint val="75000"/>
                  </a:schemeClr>
                </a:solidFill>
              </a:defRPr>
            </a:lvl4pPr>
            <a:lvl5pPr marL="1828529" indent="0" algn="ctr">
              <a:buNone/>
              <a:defRPr>
                <a:solidFill>
                  <a:schemeClr val="tx1">
                    <a:tint val="75000"/>
                  </a:schemeClr>
                </a:solidFill>
              </a:defRPr>
            </a:lvl5pPr>
            <a:lvl6pPr marL="2285658" indent="0" algn="ctr">
              <a:buNone/>
              <a:defRPr>
                <a:solidFill>
                  <a:schemeClr val="tx1">
                    <a:tint val="75000"/>
                  </a:schemeClr>
                </a:solidFill>
              </a:defRPr>
            </a:lvl6pPr>
            <a:lvl7pPr marL="2742788" indent="0" algn="ctr">
              <a:buNone/>
              <a:defRPr>
                <a:solidFill>
                  <a:schemeClr val="tx1">
                    <a:tint val="75000"/>
                  </a:schemeClr>
                </a:solidFill>
              </a:defRPr>
            </a:lvl7pPr>
            <a:lvl8pPr marL="3199920" indent="0" algn="ctr">
              <a:buNone/>
              <a:defRPr>
                <a:solidFill>
                  <a:schemeClr val="tx1">
                    <a:tint val="75000"/>
                  </a:schemeClr>
                </a:solidFill>
              </a:defRPr>
            </a:lvl8pPr>
            <a:lvl9pPr marL="3657052"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54BD6453-1A85-1A4D-B004-9839DC75E01A}" type="datetimeFigureOut">
              <a:rPr lang="en-US" smtClean="0"/>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3686546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4BD6453-1A85-1A4D-B004-9839DC75E01A}" type="datetimeFigureOut">
              <a:rPr lang="en-US" smtClean="0"/>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958323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3"/>
            <a:ext cx="2057400" cy="3290888"/>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154783"/>
            <a:ext cx="6019800" cy="329088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4BD6453-1A85-1A4D-B004-9839DC75E01A}" type="datetimeFigureOut">
              <a:rPr lang="en-US" smtClean="0"/>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22993525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Black Bulle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a:extLst>
              <a:ext uri="{FF2B5EF4-FFF2-40B4-BE49-F238E27FC236}">
                <a16:creationId xmlns:a16="http://schemas.microsoft.com/office/drawing/2014/main" id="{9F5B10BB-2279-444D-A69E-B8C415407EFF}"/>
              </a:ext>
            </a:extLst>
          </p:cNvPr>
          <p:cNvSpPr/>
          <p:nvPr userDrawn="1"/>
        </p:nvSpPr>
        <p:spPr>
          <a:xfrm>
            <a:off x="0" y="0"/>
            <a:ext cx="137160" cy="51435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defTabSz="685783"/>
            <a:endParaRPr lang="en-US" sz="1400">
              <a:solidFill>
                <a:srgbClr val="FFFFFF"/>
              </a:solidFill>
              <a:latin typeface="Jacobs Chronos"/>
            </a:endParaRPr>
          </a:p>
        </p:txBody>
      </p:sp>
      <p:cxnSp>
        <p:nvCxnSpPr>
          <p:cNvPr id="15" name="Straight Connector 14">
            <a:extLst>
              <a:ext uri="{FF2B5EF4-FFF2-40B4-BE49-F238E27FC236}">
                <a16:creationId xmlns:a16="http://schemas.microsoft.com/office/drawing/2014/main" id="{197C72B8-85D1-40F1-943D-22DB1FC9F4C8}"/>
              </a:ext>
            </a:extLst>
          </p:cNvPr>
          <p:cNvCxnSpPr/>
          <p:nvPr userDrawn="1"/>
        </p:nvCxnSpPr>
        <p:spPr>
          <a:xfrm>
            <a:off x="240030" y="4663440"/>
            <a:ext cx="86410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64082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 Black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lvl1pPr marL="0" indent="-269993">
              <a:buFont typeface="+mj-lt"/>
              <a:buAutoNum type="arabicPeriod"/>
              <a:defRPr/>
            </a:lvl1pPr>
            <a:lvl2pPr marL="539987" indent="-269993">
              <a:buFont typeface="+mj-lt"/>
              <a:buAutoNum type="arabicPeriod"/>
              <a:defRPr/>
            </a:lvl2pPr>
            <a:lvl3pPr marL="809980" indent="-269993">
              <a:buFont typeface="+mj-lt"/>
              <a:buAutoNum type="arabicPeriod"/>
              <a:defRPr/>
            </a:lvl3pPr>
            <a:lvl4pPr marL="1079973" indent="-269993">
              <a:buFont typeface="+mj-lt"/>
              <a:buAutoNum type="arabicPeriod"/>
              <a:defRPr/>
            </a:lvl4pPr>
            <a:lvl5pPr marL="1349966" indent="-269993">
              <a:buFont typeface="+mj-lt"/>
              <a:buAutoNum type="arabicPerio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90AEB58B-EBCB-4D36-8CF5-FCD945DA552F}"/>
              </a:ext>
            </a:extLst>
          </p:cNvPr>
          <p:cNvSpPr/>
          <p:nvPr userDrawn="1"/>
        </p:nvSpPr>
        <p:spPr>
          <a:xfrm>
            <a:off x="0" y="0"/>
            <a:ext cx="137160" cy="51435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rtlCol="0" anchor="ctr"/>
          <a:lstStyle/>
          <a:p>
            <a:pPr algn="ctr" defTabSz="685783"/>
            <a:endParaRPr lang="en-US" sz="1400">
              <a:solidFill>
                <a:srgbClr val="FFFFFF"/>
              </a:solidFill>
              <a:latin typeface="Jacobs Chronos"/>
            </a:endParaRPr>
          </a:p>
        </p:txBody>
      </p:sp>
      <p:cxnSp>
        <p:nvCxnSpPr>
          <p:cNvPr id="8" name="Straight Connector 7">
            <a:extLst>
              <a:ext uri="{FF2B5EF4-FFF2-40B4-BE49-F238E27FC236}">
                <a16:creationId xmlns:a16="http://schemas.microsoft.com/office/drawing/2014/main" id="{611E7636-01DC-40CA-9BAD-ABDBEE6B7EF3}"/>
              </a:ext>
            </a:extLst>
          </p:cNvPr>
          <p:cNvCxnSpPr/>
          <p:nvPr userDrawn="1"/>
        </p:nvCxnSpPr>
        <p:spPr>
          <a:xfrm>
            <a:off x="240030" y="4663440"/>
            <a:ext cx="86410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85751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Blu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id="{EED51E53-C704-4648-A432-C3D579C368E5}"/>
              </a:ext>
            </a:extLst>
          </p:cNvPr>
          <p:cNvGrpSpPr/>
          <p:nvPr userDrawn="1"/>
        </p:nvGrpSpPr>
        <p:grpSpPr>
          <a:xfrm>
            <a:off x="0" y="-2"/>
            <a:ext cx="137160" cy="5143502"/>
            <a:chOff x="0" y="-2"/>
            <a:chExt cx="182880" cy="6858002"/>
          </a:xfrm>
        </p:grpSpPr>
        <p:sp>
          <p:nvSpPr>
            <p:cNvPr id="11" name="Rectangle 10">
              <a:extLst>
                <a:ext uri="{FF2B5EF4-FFF2-40B4-BE49-F238E27FC236}">
                  <a16:creationId xmlns:a16="http://schemas.microsoft.com/office/drawing/2014/main" id="{EADC94DF-CF22-48A4-BA0A-C4C38A013B84}"/>
                </a:ext>
              </a:extLst>
            </p:cNvPr>
            <p:cNvSpPr/>
            <p:nvPr userDrawn="1"/>
          </p:nvSpPr>
          <p:spPr>
            <a:xfrm>
              <a:off x="0" y="6210887"/>
              <a:ext cx="182880" cy="647113"/>
            </a:xfrm>
            <a:prstGeom prst="rect">
              <a:avLst/>
            </a:prstGeom>
            <a:solidFill>
              <a:srgbClr val="5A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2" name="Rectangle 11">
              <a:extLst>
                <a:ext uri="{FF2B5EF4-FFF2-40B4-BE49-F238E27FC236}">
                  <a16:creationId xmlns:a16="http://schemas.microsoft.com/office/drawing/2014/main" id="{52AFE780-91D7-411E-9616-15D5F7F95B48}"/>
                </a:ext>
              </a:extLst>
            </p:cNvPr>
            <p:cNvSpPr/>
            <p:nvPr userDrawn="1"/>
          </p:nvSpPr>
          <p:spPr>
            <a:xfrm>
              <a:off x="0" y="-2"/>
              <a:ext cx="182880" cy="457200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id="{18CE3C64-85E4-4847-9D32-67A911A0EBFE}"/>
                </a:ext>
              </a:extLst>
            </p:cNvPr>
            <p:cNvSpPr/>
            <p:nvPr userDrawn="1"/>
          </p:nvSpPr>
          <p:spPr>
            <a:xfrm>
              <a:off x="0" y="4517053"/>
              <a:ext cx="182880" cy="1709928"/>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028340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Purpl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4" name="Straight Connector 13">
            <a:extLst>
              <a:ext uri="{FF2B5EF4-FFF2-40B4-BE49-F238E27FC236}">
                <a16:creationId xmlns:a16="http://schemas.microsoft.com/office/drawing/2014/main" id="{B907F687-555F-42F3-931D-36B1D43F7B7A}"/>
              </a:ext>
            </a:extLst>
          </p:cNvPr>
          <p:cNvCxnSpPr/>
          <p:nvPr userDrawn="1"/>
        </p:nvCxnSpPr>
        <p:spPr>
          <a:xfrm>
            <a:off x="240030" y="4663440"/>
            <a:ext cx="8641080" cy="0"/>
          </a:xfrm>
          <a:prstGeom prst="line">
            <a:avLst/>
          </a:prstGeom>
          <a:ln/>
        </p:spPr>
        <p:style>
          <a:lnRef idx="1">
            <a:schemeClr val="accent2"/>
          </a:lnRef>
          <a:fillRef idx="0">
            <a:schemeClr val="accent2"/>
          </a:fillRef>
          <a:effectRef idx="0">
            <a:schemeClr val="accent2"/>
          </a:effectRef>
          <a:fontRef idx="minor">
            <a:schemeClr val="tx1"/>
          </a:fontRef>
        </p:style>
      </p:cxnSp>
      <p:grpSp>
        <p:nvGrpSpPr>
          <p:cNvPr id="15" name="Group 14">
            <a:extLst>
              <a:ext uri="{FF2B5EF4-FFF2-40B4-BE49-F238E27FC236}">
                <a16:creationId xmlns:a16="http://schemas.microsoft.com/office/drawing/2014/main" id="{4CA72A78-4C30-4C03-A06D-DA1FF4F7AC07}"/>
              </a:ext>
            </a:extLst>
          </p:cNvPr>
          <p:cNvGrpSpPr/>
          <p:nvPr userDrawn="1"/>
        </p:nvGrpSpPr>
        <p:grpSpPr>
          <a:xfrm>
            <a:off x="0" y="-2"/>
            <a:ext cx="137160" cy="5143502"/>
            <a:chOff x="0" y="-2"/>
            <a:chExt cx="182880" cy="6858002"/>
          </a:xfrm>
        </p:grpSpPr>
        <p:sp>
          <p:nvSpPr>
            <p:cNvPr id="16" name="Rectangle 15">
              <a:extLst>
                <a:ext uri="{FF2B5EF4-FFF2-40B4-BE49-F238E27FC236}">
                  <a16:creationId xmlns:a16="http://schemas.microsoft.com/office/drawing/2014/main" id="{B555AB02-14EC-4DB4-A3C8-0D9A8157AFF4}"/>
                </a:ext>
              </a:extLst>
            </p:cNvPr>
            <p:cNvSpPr/>
            <p:nvPr userDrawn="1"/>
          </p:nvSpPr>
          <p:spPr>
            <a:xfrm>
              <a:off x="0" y="6210887"/>
              <a:ext cx="182880" cy="647113"/>
            </a:xfrm>
            <a:prstGeom prst="rect">
              <a:avLst/>
            </a:prstGeom>
            <a:solidFill>
              <a:srgbClr val="D7A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id="{75C5320F-164D-4C85-8156-0F5DC144649D}"/>
                </a:ext>
              </a:extLst>
            </p:cNvPr>
            <p:cNvSpPr/>
            <p:nvPr userDrawn="1"/>
          </p:nvSpPr>
          <p:spPr>
            <a:xfrm>
              <a:off x="0" y="-2"/>
              <a:ext cx="182880" cy="457200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8" name="Rectangle 17">
              <a:extLst>
                <a:ext uri="{FF2B5EF4-FFF2-40B4-BE49-F238E27FC236}">
                  <a16:creationId xmlns:a16="http://schemas.microsoft.com/office/drawing/2014/main" id="{39448BF6-A9B1-4435-9787-4CFEFE2B3C13}"/>
                </a:ext>
              </a:extLst>
            </p:cNvPr>
            <p:cNvSpPr/>
            <p:nvPr userDrawn="1"/>
          </p:nvSpPr>
          <p:spPr>
            <a:xfrm>
              <a:off x="0" y="4517053"/>
              <a:ext cx="182880" cy="1709928"/>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4732082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Red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4" name="Straight Connector 13">
            <a:extLst>
              <a:ext uri="{FF2B5EF4-FFF2-40B4-BE49-F238E27FC236}">
                <a16:creationId xmlns:a16="http://schemas.microsoft.com/office/drawing/2014/main" id="{B907F687-555F-42F3-931D-36B1D43F7B7A}"/>
              </a:ext>
            </a:extLst>
          </p:cNvPr>
          <p:cNvCxnSpPr/>
          <p:nvPr userDrawn="1"/>
        </p:nvCxnSpPr>
        <p:spPr>
          <a:xfrm>
            <a:off x="240030" y="4663440"/>
            <a:ext cx="8641080" cy="0"/>
          </a:xfrm>
          <a:prstGeom prst="line">
            <a:avLst/>
          </a:prstGeom>
          <a:ln>
            <a:solidFill>
              <a:schemeClr val="accent3"/>
            </a:solidFill>
          </a:ln>
        </p:spPr>
        <p:style>
          <a:lnRef idx="1">
            <a:schemeClr val="accent2"/>
          </a:lnRef>
          <a:fillRef idx="0">
            <a:schemeClr val="accent2"/>
          </a:fillRef>
          <a:effectRef idx="0">
            <a:schemeClr val="accent2"/>
          </a:effectRef>
          <a:fontRef idx="minor">
            <a:schemeClr val="tx1"/>
          </a:fontRef>
        </p:style>
      </p:cxnSp>
      <p:grpSp>
        <p:nvGrpSpPr>
          <p:cNvPr id="12" name="Group 11">
            <a:extLst>
              <a:ext uri="{FF2B5EF4-FFF2-40B4-BE49-F238E27FC236}">
                <a16:creationId xmlns:a16="http://schemas.microsoft.com/office/drawing/2014/main" id="{1C240F09-DD7C-4C8C-8DAD-8BC809392125}"/>
              </a:ext>
            </a:extLst>
          </p:cNvPr>
          <p:cNvGrpSpPr/>
          <p:nvPr userDrawn="1"/>
        </p:nvGrpSpPr>
        <p:grpSpPr>
          <a:xfrm>
            <a:off x="0" y="-2"/>
            <a:ext cx="137160" cy="5143502"/>
            <a:chOff x="0" y="-2"/>
            <a:chExt cx="182880" cy="6858002"/>
          </a:xfrm>
        </p:grpSpPr>
        <p:sp>
          <p:nvSpPr>
            <p:cNvPr id="13" name="Rectangle 12">
              <a:extLst>
                <a:ext uri="{FF2B5EF4-FFF2-40B4-BE49-F238E27FC236}">
                  <a16:creationId xmlns:a16="http://schemas.microsoft.com/office/drawing/2014/main" id="{D4A91B95-0BE4-4F1C-91A7-56D87D69E7D1}"/>
                </a:ext>
              </a:extLst>
            </p:cNvPr>
            <p:cNvSpPr/>
            <p:nvPr userDrawn="1"/>
          </p:nvSpPr>
          <p:spPr>
            <a:xfrm>
              <a:off x="0" y="6210887"/>
              <a:ext cx="182880" cy="647113"/>
            </a:xfrm>
            <a:prstGeom prst="rect">
              <a:avLst/>
            </a:prstGeom>
            <a:solidFill>
              <a:srgbClr val="FF91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9" name="Rectangle 18">
              <a:extLst>
                <a:ext uri="{FF2B5EF4-FFF2-40B4-BE49-F238E27FC236}">
                  <a16:creationId xmlns:a16="http://schemas.microsoft.com/office/drawing/2014/main" id="{C7B9BDB8-BECF-451A-A4D3-80341F2150FB}"/>
                </a:ext>
              </a:extLst>
            </p:cNvPr>
            <p:cNvSpPr/>
            <p:nvPr userDrawn="1"/>
          </p:nvSpPr>
          <p:spPr>
            <a:xfrm>
              <a:off x="0" y="-2"/>
              <a:ext cx="182880" cy="457200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20" name="Rectangle 19">
              <a:extLst>
                <a:ext uri="{FF2B5EF4-FFF2-40B4-BE49-F238E27FC236}">
                  <a16:creationId xmlns:a16="http://schemas.microsoft.com/office/drawing/2014/main" id="{553581BC-072A-4FF4-A41A-C4969ED95D61}"/>
                </a:ext>
              </a:extLst>
            </p:cNvPr>
            <p:cNvSpPr/>
            <p:nvPr userDrawn="1"/>
          </p:nvSpPr>
          <p:spPr>
            <a:xfrm>
              <a:off x="0" y="4517053"/>
              <a:ext cx="182880" cy="1709928"/>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7658565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Yellow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7755056D-1B7D-47BE-B9C1-919DD1AE7AEC}"/>
              </a:ext>
            </a:extLst>
          </p:cNvPr>
          <p:cNvCxnSpPr/>
          <p:nvPr userDrawn="1"/>
        </p:nvCxnSpPr>
        <p:spPr>
          <a:xfrm>
            <a:off x="240030" y="4663440"/>
            <a:ext cx="8641080" cy="0"/>
          </a:xfrm>
          <a:prstGeom prst="line">
            <a:avLst/>
          </a:prstGeom>
          <a:ln/>
        </p:spPr>
        <p:style>
          <a:lnRef idx="1">
            <a:schemeClr val="accent4"/>
          </a:lnRef>
          <a:fillRef idx="0">
            <a:schemeClr val="accent4"/>
          </a:fillRef>
          <a:effectRef idx="0">
            <a:schemeClr val="accent4"/>
          </a:effectRef>
          <a:fontRef idx="minor">
            <a:schemeClr val="tx1"/>
          </a:fontRef>
        </p:style>
      </p:cxnSp>
      <p:grpSp>
        <p:nvGrpSpPr>
          <p:cNvPr id="15" name="Group 14">
            <a:extLst>
              <a:ext uri="{FF2B5EF4-FFF2-40B4-BE49-F238E27FC236}">
                <a16:creationId xmlns:a16="http://schemas.microsoft.com/office/drawing/2014/main" id="{9E34328E-B1C6-4BE7-A077-911C6B42267B}"/>
              </a:ext>
            </a:extLst>
          </p:cNvPr>
          <p:cNvGrpSpPr/>
          <p:nvPr userDrawn="1"/>
        </p:nvGrpSpPr>
        <p:grpSpPr>
          <a:xfrm>
            <a:off x="0" y="0"/>
            <a:ext cx="137160" cy="5144124"/>
            <a:chOff x="0" y="-2"/>
            <a:chExt cx="182880" cy="6923319"/>
          </a:xfrm>
        </p:grpSpPr>
        <p:sp>
          <p:nvSpPr>
            <p:cNvPr id="16" name="Rectangle 15">
              <a:extLst>
                <a:ext uri="{FF2B5EF4-FFF2-40B4-BE49-F238E27FC236}">
                  <a16:creationId xmlns:a16="http://schemas.microsoft.com/office/drawing/2014/main" id="{58E1AD2A-72E1-41C3-A8C7-1E05E5A1C80F}"/>
                </a:ext>
              </a:extLst>
            </p:cNvPr>
            <p:cNvSpPr/>
            <p:nvPr userDrawn="1"/>
          </p:nvSpPr>
          <p:spPr>
            <a:xfrm>
              <a:off x="0" y="6276204"/>
              <a:ext cx="182880" cy="647113"/>
            </a:xfrm>
            <a:prstGeom prst="rect">
              <a:avLst/>
            </a:prstGeom>
            <a:solidFill>
              <a:srgbClr val="FFDC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id="{20137D73-4F1E-4A64-9A95-EC0B5FC68BC2}"/>
                </a:ext>
              </a:extLst>
            </p:cNvPr>
            <p:cNvSpPr/>
            <p:nvPr userDrawn="1"/>
          </p:nvSpPr>
          <p:spPr>
            <a:xfrm>
              <a:off x="0" y="-2"/>
              <a:ext cx="182880" cy="457200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8" name="Rectangle 17">
              <a:extLst>
                <a:ext uri="{FF2B5EF4-FFF2-40B4-BE49-F238E27FC236}">
                  <a16:creationId xmlns:a16="http://schemas.microsoft.com/office/drawing/2014/main" id="{0444ABFA-4863-4BAD-83D2-E9328E5E3C37}"/>
                </a:ext>
              </a:extLst>
            </p:cNvPr>
            <p:cNvSpPr/>
            <p:nvPr userDrawn="1"/>
          </p:nvSpPr>
          <p:spPr>
            <a:xfrm>
              <a:off x="0" y="4573039"/>
              <a:ext cx="182880" cy="1709928"/>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3502132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Green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a:extLst>
              <a:ext uri="{FF2B5EF4-FFF2-40B4-BE49-F238E27FC236}">
                <a16:creationId xmlns:a16="http://schemas.microsoft.com/office/drawing/2014/main" id="{A7D4838C-2ED6-416D-BA07-57109830E0FE}"/>
              </a:ext>
            </a:extLst>
          </p:cNvPr>
          <p:cNvCxnSpPr/>
          <p:nvPr userDrawn="1"/>
        </p:nvCxnSpPr>
        <p:spPr>
          <a:xfrm>
            <a:off x="240030" y="4663440"/>
            <a:ext cx="8641080" cy="0"/>
          </a:xfrm>
          <a:prstGeom prst="line">
            <a:avLst/>
          </a:prstGeom>
          <a:ln/>
        </p:spPr>
        <p:style>
          <a:lnRef idx="1">
            <a:schemeClr val="accent5"/>
          </a:lnRef>
          <a:fillRef idx="0">
            <a:schemeClr val="accent5"/>
          </a:fillRef>
          <a:effectRef idx="0">
            <a:schemeClr val="accent5"/>
          </a:effectRef>
          <a:fontRef idx="minor">
            <a:schemeClr val="tx1"/>
          </a:fontRef>
        </p:style>
      </p:cxnSp>
      <p:grpSp>
        <p:nvGrpSpPr>
          <p:cNvPr id="13" name="Group 12">
            <a:extLst>
              <a:ext uri="{FF2B5EF4-FFF2-40B4-BE49-F238E27FC236}">
                <a16:creationId xmlns:a16="http://schemas.microsoft.com/office/drawing/2014/main" id="{14466649-CD9C-476C-918B-BEB28E180304}"/>
              </a:ext>
            </a:extLst>
          </p:cNvPr>
          <p:cNvGrpSpPr/>
          <p:nvPr userDrawn="1"/>
        </p:nvGrpSpPr>
        <p:grpSpPr>
          <a:xfrm>
            <a:off x="0" y="-2"/>
            <a:ext cx="137160" cy="5143502"/>
            <a:chOff x="0" y="-2"/>
            <a:chExt cx="182880" cy="6858002"/>
          </a:xfrm>
        </p:grpSpPr>
        <p:sp>
          <p:nvSpPr>
            <p:cNvPr id="14" name="Rectangle 13">
              <a:extLst>
                <a:ext uri="{FF2B5EF4-FFF2-40B4-BE49-F238E27FC236}">
                  <a16:creationId xmlns:a16="http://schemas.microsoft.com/office/drawing/2014/main" id="{AE9D4282-E4E1-4CDD-9678-C1191C5B3FE7}"/>
                </a:ext>
              </a:extLst>
            </p:cNvPr>
            <p:cNvSpPr/>
            <p:nvPr userDrawn="1"/>
          </p:nvSpPr>
          <p:spPr>
            <a:xfrm>
              <a:off x="0" y="6210887"/>
              <a:ext cx="182880" cy="647113"/>
            </a:xfrm>
            <a:prstGeom prst="rect">
              <a:avLst/>
            </a:prstGeom>
            <a:solidFill>
              <a:srgbClr val="78F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9" name="Rectangle 18">
              <a:extLst>
                <a:ext uri="{FF2B5EF4-FFF2-40B4-BE49-F238E27FC236}">
                  <a16:creationId xmlns:a16="http://schemas.microsoft.com/office/drawing/2014/main" id="{BB522D8A-7AFE-42B3-8DA1-7172318C8885}"/>
                </a:ext>
              </a:extLst>
            </p:cNvPr>
            <p:cNvSpPr/>
            <p:nvPr userDrawn="1"/>
          </p:nvSpPr>
          <p:spPr>
            <a:xfrm>
              <a:off x="0" y="-2"/>
              <a:ext cx="182880" cy="457200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20" name="Rectangle 19">
              <a:extLst>
                <a:ext uri="{FF2B5EF4-FFF2-40B4-BE49-F238E27FC236}">
                  <a16:creationId xmlns:a16="http://schemas.microsoft.com/office/drawing/2014/main" id="{A6AC92C7-D5B4-48F1-9A89-5250A640A3F4}"/>
                </a:ext>
              </a:extLst>
            </p:cNvPr>
            <p:cNvSpPr/>
            <p:nvPr userDrawn="1"/>
          </p:nvSpPr>
          <p:spPr>
            <a:xfrm>
              <a:off x="0" y="4517053"/>
              <a:ext cx="182880" cy="1709928"/>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252029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Blu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C62D149B-FB3E-4F3C-91FC-502E6E33681F}"/>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id="{0B253A9E-4157-4649-9B03-BC26F137140A}"/>
                </a:ext>
              </a:extLst>
            </p:cNvPr>
            <p:cNvSpPr/>
            <p:nvPr userDrawn="1"/>
          </p:nvSpPr>
          <p:spPr>
            <a:xfrm>
              <a:off x="9245604" y="5303520"/>
              <a:ext cx="2651760" cy="59436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id="{FD63FB71-8D46-41BB-99AC-A9B032B64908}"/>
                </a:ext>
              </a:extLst>
            </p:cNvPr>
            <p:cNvSpPr/>
            <p:nvPr userDrawn="1"/>
          </p:nvSpPr>
          <p:spPr>
            <a:xfrm>
              <a:off x="11868149" y="5303520"/>
              <a:ext cx="334647" cy="594360"/>
            </a:xfrm>
            <a:prstGeom prst="rect">
              <a:avLst/>
            </a:prstGeom>
            <a:solidFill>
              <a:srgbClr val="001E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id="{413CB1E7-BEDB-4F9E-B40E-BE0317677C35}"/>
                </a:ext>
              </a:extLst>
            </p:cNvPr>
            <p:cNvSpPr/>
            <p:nvPr userDrawn="1"/>
          </p:nvSpPr>
          <p:spPr>
            <a:xfrm>
              <a:off x="0" y="5303520"/>
              <a:ext cx="9323754" cy="594360"/>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280656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4BD6453-1A85-1A4D-B004-9839DC75E01A}" type="datetimeFigureOut">
              <a:rPr lang="en-US" smtClean="0"/>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11101343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Purp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id="{F48F4A85-93A7-4E9A-B2AF-E4854A2ED6B1}"/>
              </a:ext>
            </a:extLst>
          </p:cNvPr>
          <p:cNvGrpSpPr/>
          <p:nvPr userDrawn="1"/>
        </p:nvGrpSpPr>
        <p:grpSpPr>
          <a:xfrm>
            <a:off x="1" y="5006340"/>
            <a:ext cx="9152097" cy="137160"/>
            <a:chOff x="0" y="5303520"/>
            <a:chExt cx="12202796" cy="594360"/>
          </a:xfrm>
        </p:grpSpPr>
        <p:sp>
          <p:nvSpPr>
            <p:cNvPr id="12" name="Rectangle 11">
              <a:extLst>
                <a:ext uri="{FF2B5EF4-FFF2-40B4-BE49-F238E27FC236}">
                  <a16:creationId xmlns:a16="http://schemas.microsoft.com/office/drawing/2014/main" id="{1B3F44AD-7398-4AE5-BB40-4B9469CB3ADE}"/>
                </a:ext>
              </a:extLst>
            </p:cNvPr>
            <p:cNvSpPr/>
            <p:nvPr userDrawn="1"/>
          </p:nvSpPr>
          <p:spPr>
            <a:xfrm>
              <a:off x="9245604" y="5303520"/>
              <a:ext cx="2651760" cy="59436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id="{04A65855-B2BA-447C-8767-3120D35E2D4F}"/>
                </a:ext>
              </a:extLst>
            </p:cNvPr>
            <p:cNvSpPr/>
            <p:nvPr userDrawn="1"/>
          </p:nvSpPr>
          <p:spPr>
            <a:xfrm>
              <a:off x="11868149" y="5303520"/>
              <a:ext cx="334647" cy="594360"/>
            </a:xfrm>
            <a:prstGeom prst="rect">
              <a:avLst/>
            </a:prstGeom>
            <a:solidFill>
              <a:srgbClr val="460F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4" name="Rectangle 13">
              <a:extLst>
                <a:ext uri="{FF2B5EF4-FFF2-40B4-BE49-F238E27FC236}">
                  <a16:creationId xmlns:a16="http://schemas.microsoft.com/office/drawing/2014/main" id="{23F468E7-8400-47A0-9794-F53ECD440439}"/>
                </a:ext>
              </a:extLst>
            </p:cNvPr>
            <p:cNvSpPr/>
            <p:nvPr userDrawn="1"/>
          </p:nvSpPr>
          <p:spPr>
            <a:xfrm>
              <a:off x="0" y="5303520"/>
              <a:ext cx="9323754" cy="594360"/>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5371589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Red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3942DA99-6BA4-4DA7-8651-80752B5462FE}"/>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id="{9FC97499-E988-4B11-B114-5E15CA266BF8}"/>
                </a:ext>
              </a:extLst>
            </p:cNvPr>
            <p:cNvSpPr/>
            <p:nvPr userDrawn="1"/>
          </p:nvSpPr>
          <p:spPr>
            <a:xfrm>
              <a:off x="9245604" y="5303520"/>
              <a:ext cx="2651760" cy="59436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id="{4BB952E0-2CF7-48F8-8262-7CE47CD99877}"/>
                </a:ext>
              </a:extLst>
            </p:cNvPr>
            <p:cNvSpPr/>
            <p:nvPr userDrawn="1"/>
          </p:nvSpPr>
          <p:spPr>
            <a:xfrm>
              <a:off x="11868149" y="5303520"/>
              <a:ext cx="334647" cy="594360"/>
            </a:xfrm>
            <a:prstGeom prst="rect">
              <a:avLst/>
            </a:prstGeom>
            <a:solidFill>
              <a:srgbClr val="690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id="{A3AC656F-3F0C-49A2-81C1-78C572069D73}"/>
                </a:ext>
              </a:extLst>
            </p:cNvPr>
            <p:cNvSpPr/>
            <p:nvPr userDrawn="1"/>
          </p:nvSpPr>
          <p:spPr>
            <a:xfrm>
              <a:off x="0" y="5303520"/>
              <a:ext cx="9323754" cy="594360"/>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15519686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Yellow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lvl1pPr>
              <a:defRPr/>
            </a:lvl1pPr>
          </a:lstStyle>
          <a:p>
            <a:r>
              <a:rPr lang="en-AU" dirty="0">
                <a:solidFill>
                  <a:srgbClr val="000000"/>
                </a:solidFill>
                <a:latin typeface="Jacobs Chronos"/>
              </a:rPr>
              <a:t>©Jacobs 2020</a:t>
            </a: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 name="Group 9">
            <a:extLst>
              <a:ext uri="{FF2B5EF4-FFF2-40B4-BE49-F238E27FC236}">
                <a16:creationId xmlns:a16="http://schemas.microsoft.com/office/drawing/2014/main" id="{C35AFC50-E6B6-4E43-B4E7-F9E2A95E63EC}"/>
              </a:ext>
            </a:extLst>
          </p:cNvPr>
          <p:cNvGrpSpPr/>
          <p:nvPr userDrawn="1"/>
        </p:nvGrpSpPr>
        <p:grpSpPr>
          <a:xfrm>
            <a:off x="1" y="5006340"/>
            <a:ext cx="9152097" cy="137160"/>
            <a:chOff x="0" y="5303520"/>
            <a:chExt cx="12202796" cy="594360"/>
          </a:xfrm>
        </p:grpSpPr>
        <p:sp>
          <p:nvSpPr>
            <p:cNvPr id="12" name="Rectangle 11">
              <a:extLst>
                <a:ext uri="{FF2B5EF4-FFF2-40B4-BE49-F238E27FC236}">
                  <a16:creationId xmlns:a16="http://schemas.microsoft.com/office/drawing/2014/main" id="{1A2B86E2-F045-4370-94FD-B80A57E52011}"/>
                </a:ext>
              </a:extLst>
            </p:cNvPr>
            <p:cNvSpPr/>
            <p:nvPr userDrawn="1"/>
          </p:nvSpPr>
          <p:spPr>
            <a:xfrm>
              <a:off x="9245604" y="5303520"/>
              <a:ext cx="2651760" cy="59436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3" name="Rectangle 12">
              <a:extLst>
                <a:ext uri="{FF2B5EF4-FFF2-40B4-BE49-F238E27FC236}">
                  <a16:creationId xmlns:a16="http://schemas.microsoft.com/office/drawing/2014/main" id="{C6F66FD7-E36D-4A8C-9C0D-409917212467}"/>
                </a:ext>
              </a:extLst>
            </p:cNvPr>
            <p:cNvSpPr/>
            <p:nvPr userDrawn="1"/>
          </p:nvSpPr>
          <p:spPr>
            <a:xfrm>
              <a:off x="11868149" y="5303520"/>
              <a:ext cx="334647" cy="594360"/>
            </a:xfrm>
            <a:prstGeom prst="rect">
              <a:avLst/>
            </a:prstGeom>
            <a:solidFill>
              <a:srgbClr val="A04B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4" name="Rectangle 13">
              <a:extLst>
                <a:ext uri="{FF2B5EF4-FFF2-40B4-BE49-F238E27FC236}">
                  <a16:creationId xmlns:a16="http://schemas.microsoft.com/office/drawing/2014/main" id="{54169620-5373-445A-839E-0A597466E92E}"/>
                </a:ext>
              </a:extLst>
            </p:cNvPr>
            <p:cNvSpPr/>
            <p:nvPr userDrawn="1"/>
          </p:nvSpPr>
          <p:spPr>
            <a:xfrm>
              <a:off x="0" y="5303520"/>
              <a:ext cx="9323754" cy="594360"/>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31100877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Green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0233-4E83-4DC3-B0FF-BDAF1A79C0FD}"/>
              </a:ext>
            </a:extLst>
          </p:cNvPr>
          <p:cNvSpPr>
            <a:spLocks noGrp="1"/>
          </p:cNvSpPr>
          <p:nvPr>
            <p:ph type="title" hasCustomPrompt="1"/>
          </p:nvPr>
        </p:nvSpPr>
        <p:spPr/>
        <p:txBody>
          <a:bodyPr/>
          <a:lstStyle>
            <a:lvl1pPr>
              <a:defRPr/>
            </a:lvl1pPr>
          </a:lstStyle>
          <a:p>
            <a:r>
              <a:rPr lang="en-US" dirty="0"/>
              <a:t>Slide title, 28pt bold</a:t>
            </a:r>
          </a:p>
        </p:txBody>
      </p:sp>
      <p:sp>
        <p:nvSpPr>
          <p:cNvPr id="3" name="Footer Placeholder 2">
            <a:extLst>
              <a:ext uri="{FF2B5EF4-FFF2-40B4-BE49-F238E27FC236}">
                <a16:creationId xmlns:a16="http://schemas.microsoft.com/office/drawing/2014/main" id="{FF68160C-305B-4527-8177-840ACDC9C05D}"/>
              </a:ext>
            </a:extLst>
          </p:cNvPr>
          <p:cNvSpPr>
            <a:spLocks noGrp="1"/>
          </p:cNvSpPr>
          <p:nvPr>
            <p:ph type="ftr" sz="quarter" idx="10"/>
          </p:nvPr>
        </p:nvSpPr>
        <p:spPr/>
        <p:txBody>
          <a:bodyPr/>
          <a:lstStyle/>
          <a:p>
            <a:r>
              <a:rPr lang="en-AU">
                <a:solidFill>
                  <a:srgbClr val="000000"/>
                </a:solidFill>
                <a:latin typeface="Jacobs Chronos"/>
              </a:rPr>
              <a:t>©Jacobs 2019</a:t>
            </a:r>
            <a:endParaRPr lang="en-AU" dirty="0">
              <a:solidFill>
                <a:srgbClr val="000000"/>
              </a:solidFill>
              <a:latin typeface="Jacobs Chronos"/>
            </a:endParaRPr>
          </a:p>
        </p:txBody>
      </p:sp>
      <p:sp>
        <p:nvSpPr>
          <p:cNvPr id="4" name="Slide Number Placeholder 3">
            <a:extLst>
              <a:ext uri="{FF2B5EF4-FFF2-40B4-BE49-F238E27FC236}">
                <a16:creationId xmlns:a16="http://schemas.microsoft.com/office/drawing/2014/main" id="{288DFC9E-1133-4011-BE9F-F92542AC307D}"/>
              </a:ext>
            </a:extLst>
          </p:cNvPr>
          <p:cNvSpPr>
            <a:spLocks noGrp="1"/>
          </p:cNvSpPr>
          <p:nvPr>
            <p:ph type="sldNum" sz="quarter" idx="11"/>
          </p:nvPr>
        </p:nvSpPr>
        <p:spPr/>
        <p:txBody>
          <a:bodyPr/>
          <a:lstStyle/>
          <a:p>
            <a:fld id="{9B3E39EC-4BE2-4DEA-81C0-4ABC0AAB4AC0}" type="slidenum">
              <a:rPr lang="en-AU" smtClean="0">
                <a:solidFill>
                  <a:srgbClr val="000000"/>
                </a:solidFill>
                <a:latin typeface="Jacobs Chronos"/>
              </a:rPr>
              <a:pPr/>
              <a:t>‹#›</a:t>
            </a:fld>
            <a:endParaRPr lang="en-AU" dirty="0">
              <a:solidFill>
                <a:srgbClr val="000000"/>
              </a:solidFill>
              <a:latin typeface="Jacobs Chronos"/>
            </a:endParaRPr>
          </a:p>
        </p:txBody>
      </p:sp>
      <p:sp>
        <p:nvSpPr>
          <p:cNvPr id="6" name="Text Placeholder 5">
            <a:extLst>
              <a:ext uri="{FF2B5EF4-FFF2-40B4-BE49-F238E27FC236}">
                <a16:creationId xmlns:a16="http://schemas.microsoft.com/office/drawing/2014/main" id="{E465AAE8-1348-4C39-A60F-D29A796686F0}"/>
              </a:ext>
            </a:extLst>
          </p:cNvPr>
          <p:cNvSpPr>
            <a:spLocks noGrp="1"/>
          </p:cNvSpPr>
          <p:nvPr>
            <p:ph type="body" sz="quarter" idx="12"/>
          </p:nvPr>
        </p:nvSpPr>
        <p:spPr>
          <a:xfrm>
            <a:off x="239792" y="932261"/>
            <a:ext cx="8641080" cy="37016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1" name="Group 10">
            <a:extLst>
              <a:ext uri="{FF2B5EF4-FFF2-40B4-BE49-F238E27FC236}">
                <a16:creationId xmlns:a16="http://schemas.microsoft.com/office/drawing/2014/main" id="{F90E0E93-EEE6-4D51-9F5C-4F52ACDE3916}"/>
              </a:ext>
            </a:extLst>
          </p:cNvPr>
          <p:cNvGrpSpPr/>
          <p:nvPr userDrawn="1"/>
        </p:nvGrpSpPr>
        <p:grpSpPr>
          <a:xfrm>
            <a:off x="1" y="5006340"/>
            <a:ext cx="9152097" cy="137160"/>
            <a:chOff x="0" y="5303520"/>
            <a:chExt cx="12202796" cy="594360"/>
          </a:xfrm>
        </p:grpSpPr>
        <p:sp>
          <p:nvSpPr>
            <p:cNvPr id="15" name="Rectangle 14">
              <a:extLst>
                <a:ext uri="{FF2B5EF4-FFF2-40B4-BE49-F238E27FC236}">
                  <a16:creationId xmlns:a16="http://schemas.microsoft.com/office/drawing/2014/main" id="{26A910FC-EEC9-4E32-9C79-04B4D2C5033B}"/>
                </a:ext>
              </a:extLst>
            </p:cNvPr>
            <p:cNvSpPr/>
            <p:nvPr userDrawn="1"/>
          </p:nvSpPr>
          <p:spPr>
            <a:xfrm>
              <a:off x="9245604" y="5303520"/>
              <a:ext cx="2651760" cy="59436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6" name="Rectangle 15">
              <a:extLst>
                <a:ext uri="{FF2B5EF4-FFF2-40B4-BE49-F238E27FC236}">
                  <a16:creationId xmlns:a16="http://schemas.microsoft.com/office/drawing/2014/main" id="{7D262B7C-8609-4D89-A827-E2F2D0992C62}"/>
                </a:ext>
              </a:extLst>
            </p:cNvPr>
            <p:cNvSpPr/>
            <p:nvPr userDrawn="1"/>
          </p:nvSpPr>
          <p:spPr>
            <a:xfrm>
              <a:off x="11868149" y="5303520"/>
              <a:ext cx="334647" cy="594360"/>
            </a:xfrm>
            <a:prstGeom prst="rect">
              <a:avLst/>
            </a:prstGeom>
            <a:solidFill>
              <a:srgbClr val="003C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sp>
          <p:nvSpPr>
            <p:cNvPr id="17" name="Rectangle 16">
              <a:extLst>
                <a:ext uri="{FF2B5EF4-FFF2-40B4-BE49-F238E27FC236}">
                  <a16:creationId xmlns:a16="http://schemas.microsoft.com/office/drawing/2014/main" id="{A888E613-23F0-43B0-BB12-5224CC248F1C}"/>
                </a:ext>
              </a:extLst>
            </p:cNvPr>
            <p:cNvSpPr/>
            <p:nvPr userDrawn="1"/>
          </p:nvSpPr>
          <p:spPr>
            <a:xfrm>
              <a:off x="0" y="5303520"/>
              <a:ext cx="9323754" cy="594360"/>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endParaRPr lang="en-US" sz="1400">
                <a:solidFill>
                  <a:srgbClr val="FFFFFF"/>
                </a:solidFill>
                <a:latin typeface="Jacobs Chronos"/>
              </a:endParaRPr>
            </a:p>
          </p:txBody>
        </p:sp>
      </p:grpSp>
    </p:spTree>
    <p:extLst>
      <p:ext uri="{BB962C8B-B14F-4D97-AF65-F5344CB8AC3E}">
        <p14:creationId xmlns:p14="http://schemas.microsoft.com/office/powerpoint/2010/main" val="5905849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ack Cover Blue 1">
    <p:spTree>
      <p:nvGrpSpPr>
        <p:cNvPr id="1" name=""/>
        <p:cNvGrpSpPr/>
        <p:nvPr/>
      </p:nvGrpSpPr>
      <p:grpSpPr>
        <a:xfrm>
          <a:off x="0" y="0"/>
          <a:ext cx="0" cy="0"/>
          <a:chOff x="0" y="0"/>
          <a:chExt cx="0" cy="0"/>
        </a:xfrm>
      </p:grpSpPr>
      <p:grpSp>
        <p:nvGrpSpPr>
          <p:cNvPr id="59" name="Group 58">
            <a:extLst>
              <a:ext uri="{FF2B5EF4-FFF2-40B4-BE49-F238E27FC236}">
                <a16:creationId xmlns:a16="http://schemas.microsoft.com/office/drawing/2014/main" id="{27D40AD0-5D9B-4347-8016-757E80747E76}"/>
              </a:ext>
            </a:extLst>
          </p:cNvPr>
          <p:cNvGrpSpPr/>
          <p:nvPr userDrawn="1"/>
        </p:nvGrpSpPr>
        <p:grpSpPr>
          <a:xfrm>
            <a:off x="1179010" y="0"/>
            <a:ext cx="7964990" cy="4058602"/>
            <a:chOff x="1572014" y="0"/>
            <a:chExt cx="10619986" cy="5411469"/>
          </a:xfrm>
        </p:grpSpPr>
        <p:pic>
          <p:nvPicPr>
            <p:cNvPr id="60" name="Picture 59">
              <a:extLst>
                <a:ext uri="{FF2B5EF4-FFF2-40B4-BE49-F238E27FC236}">
                  <a16:creationId xmlns:a16="http://schemas.microsoft.com/office/drawing/2014/main" id="{245104B9-E223-42AF-9228-4D9DBA103E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2014" y="1107030"/>
              <a:ext cx="10619986" cy="4304439"/>
            </a:xfrm>
            <a:prstGeom prst="rect">
              <a:avLst/>
            </a:prstGeom>
          </p:spPr>
        </p:pic>
        <p:sp>
          <p:nvSpPr>
            <p:cNvPr id="61" name="Rectangle 60">
              <a:extLst>
                <a:ext uri="{FF2B5EF4-FFF2-40B4-BE49-F238E27FC236}">
                  <a16:creationId xmlns:a16="http://schemas.microsoft.com/office/drawing/2014/main" id="{ECA9C7F8-F075-46B3-BC20-F7BC754AB4B6}"/>
                </a:ext>
              </a:extLst>
            </p:cNvPr>
            <p:cNvSpPr/>
            <p:nvPr userDrawn="1"/>
          </p:nvSpPr>
          <p:spPr>
            <a:xfrm>
              <a:off x="1581785" y="247014"/>
              <a:ext cx="10607040" cy="879231"/>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2" name="Rectangle 61">
              <a:extLst>
                <a:ext uri="{FF2B5EF4-FFF2-40B4-BE49-F238E27FC236}">
                  <a16:creationId xmlns:a16="http://schemas.microsoft.com/office/drawing/2014/main" id="{27D2CEBA-062E-4A76-86B2-E30ADE7C31E0}"/>
                </a:ext>
              </a:extLst>
            </p:cNvPr>
            <p:cNvSpPr/>
            <p:nvPr userDrawn="1"/>
          </p:nvSpPr>
          <p:spPr>
            <a:xfrm>
              <a:off x="1581785" y="0"/>
              <a:ext cx="10607040" cy="27432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63" name="Title 1">
            <a:extLst>
              <a:ext uri="{FF2B5EF4-FFF2-40B4-BE49-F238E27FC236}">
                <a16:creationId xmlns:a16="http://schemas.microsoft.com/office/drawing/2014/main" id="{A7F61A64-3CDE-4167-85CB-90C6332EF1A3}"/>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64" name="Subtitle 2">
            <a:extLst>
              <a:ext uri="{FF2B5EF4-FFF2-40B4-BE49-F238E27FC236}">
                <a16:creationId xmlns:a16="http://schemas.microsoft.com/office/drawing/2014/main" id="{9FD1511E-B62B-4097-A97D-8D9B2E4AD4AF}"/>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8004921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ack Cover Purple 1">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AE504DC-7314-44CB-9C4D-D1417B013B4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86341" y="830275"/>
            <a:ext cx="7964519" cy="3228329"/>
          </a:xfrm>
          <a:prstGeom prst="rect">
            <a:avLst/>
          </a:prstGeom>
          <a:solidFill>
            <a:srgbClr val="6F006E"/>
          </a:solidFill>
        </p:spPr>
      </p:pic>
      <p:grpSp>
        <p:nvGrpSpPr>
          <p:cNvPr id="6" name="Group 5">
            <a:extLst>
              <a:ext uri="{FF2B5EF4-FFF2-40B4-BE49-F238E27FC236}">
                <a16:creationId xmlns:a16="http://schemas.microsoft.com/office/drawing/2014/main" id="{CE216235-861E-4CD0-BEC0-AF3D1B4E1DB6}"/>
              </a:ext>
            </a:extLst>
          </p:cNvPr>
          <p:cNvGrpSpPr/>
          <p:nvPr userDrawn="1"/>
        </p:nvGrpSpPr>
        <p:grpSpPr>
          <a:xfrm>
            <a:off x="1186339" y="0"/>
            <a:ext cx="7955280" cy="844684"/>
            <a:chOff x="1581785" y="0"/>
            <a:chExt cx="10607040" cy="1126245"/>
          </a:xfrm>
        </p:grpSpPr>
        <p:sp>
          <p:nvSpPr>
            <p:cNvPr id="7" name="Rectangle 6">
              <a:extLst>
                <a:ext uri="{FF2B5EF4-FFF2-40B4-BE49-F238E27FC236}">
                  <a16:creationId xmlns:a16="http://schemas.microsoft.com/office/drawing/2014/main" id="{4C42AADD-502D-4152-8B36-EC246279832D}"/>
                </a:ext>
              </a:extLst>
            </p:cNvPr>
            <p:cNvSpPr/>
            <p:nvPr userDrawn="1"/>
          </p:nvSpPr>
          <p:spPr>
            <a:xfrm>
              <a:off x="1581785" y="247014"/>
              <a:ext cx="10607040" cy="879231"/>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8" name="Rectangle 7">
              <a:extLst>
                <a:ext uri="{FF2B5EF4-FFF2-40B4-BE49-F238E27FC236}">
                  <a16:creationId xmlns:a16="http://schemas.microsoft.com/office/drawing/2014/main" id="{8FED9C33-1382-426F-943B-9CDA2DA2A262}"/>
                </a:ext>
              </a:extLst>
            </p:cNvPr>
            <p:cNvSpPr/>
            <p:nvPr userDrawn="1"/>
          </p:nvSpPr>
          <p:spPr>
            <a:xfrm>
              <a:off x="1581785" y="0"/>
              <a:ext cx="10607040" cy="274320"/>
            </a:xfrm>
            <a:prstGeom prst="rect">
              <a:avLst/>
            </a:prstGeom>
            <a:solidFill>
              <a:srgbClr val="6F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9" name="Title 1">
            <a:extLst>
              <a:ext uri="{FF2B5EF4-FFF2-40B4-BE49-F238E27FC236}">
                <a16:creationId xmlns:a16="http://schemas.microsoft.com/office/drawing/2014/main" id="{76E2362A-61F6-4883-94BC-DEF42B3004A3}"/>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10" name="Subtitle 2">
            <a:extLst>
              <a:ext uri="{FF2B5EF4-FFF2-40B4-BE49-F238E27FC236}">
                <a16:creationId xmlns:a16="http://schemas.microsoft.com/office/drawing/2014/main" id="{5003B944-E549-4D32-A21A-BCB050EFAE96}"/>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37601815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ack Cover Red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CBD7953F-2CEC-49FD-9143-A18FFEBAE699}"/>
              </a:ext>
            </a:extLst>
          </p:cNvPr>
          <p:cNvGrpSpPr/>
          <p:nvPr userDrawn="1"/>
        </p:nvGrpSpPr>
        <p:grpSpPr>
          <a:xfrm>
            <a:off x="1177647" y="0"/>
            <a:ext cx="7966355" cy="4058602"/>
            <a:chOff x="1570193" y="0"/>
            <a:chExt cx="10621807" cy="5411469"/>
          </a:xfrm>
        </p:grpSpPr>
        <p:pic>
          <p:nvPicPr>
            <p:cNvPr id="4" name="Picture 3">
              <a:extLst>
                <a:ext uri="{FF2B5EF4-FFF2-40B4-BE49-F238E27FC236}">
                  <a16:creationId xmlns:a16="http://schemas.microsoft.com/office/drawing/2014/main" id="{1F99D95C-68CF-4E22-948C-DFAD50B79D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3" y="1107030"/>
              <a:ext cx="10621807" cy="4304439"/>
            </a:xfrm>
            <a:prstGeom prst="rect">
              <a:avLst/>
            </a:prstGeom>
          </p:spPr>
        </p:pic>
        <p:sp>
          <p:nvSpPr>
            <p:cNvPr id="5" name="Rectangle 4">
              <a:extLst>
                <a:ext uri="{FF2B5EF4-FFF2-40B4-BE49-F238E27FC236}">
                  <a16:creationId xmlns:a16="http://schemas.microsoft.com/office/drawing/2014/main" id="{C44AF1E9-C422-45F4-BA0F-E18879906F83}"/>
                </a:ext>
              </a:extLst>
            </p:cNvPr>
            <p:cNvSpPr/>
            <p:nvPr userDrawn="1"/>
          </p:nvSpPr>
          <p:spPr>
            <a:xfrm>
              <a:off x="1581785" y="247014"/>
              <a:ext cx="10607040" cy="879231"/>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id="{957EEAFE-09AD-44A7-A787-4D480FA4E3DD}"/>
                </a:ext>
              </a:extLst>
            </p:cNvPr>
            <p:cNvSpPr/>
            <p:nvPr userDrawn="1"/>
          </p:nvSpPr>
          <p:spPr>
            <a:xfrm>
              <a:off x="1581785" y="0"/>
              <a:ext cx="10607040" cy="27432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7" name="Title 1">
            <a:extLst>
              <a:ext uri="{FF2B5EF4-FFF2-40B4-BE49-F238E27FC236}">
                <a16:creationId xmlns:a16="http://schemas.microsoft.com/office/drawing/2014/main" id="{A62AC4E7-EB97-4491-AA7E-434973D72177}"/>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
        <p:nvSpPr>
          <p:cNvPr id="8" name="Subtitle 2">
            <a:extLst>
              <a:ext uri="{FF2B5EF4-FFF2-40B4-BE49-F238E27FC236}">
                <a16:creationId xmlns:a16="http://schemas.microsoft.com/office/drawing/2014/main" id="{ADB1696D-6D05-4956-B98D-EA4162819138}"/>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Tree>
    <p:extLst>
      <p:ext uri="{BB962C8B-B14F-4D97-AF65-F5344CB8AC3E}">
        <p14:creationId xmlns:p14="http://schemas.microsoft.com/office/powerpoint/2010/main" val="29167896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ack Cover Yellow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6407A0F4-C136-4AFC-ACF9-D497162F1EA0}"/>
              </a:ext>
            </a:extLst>
          </p:cNvPr>
          <p:cNvGrpSpPr/>
          <p:nvPr userDrawn="1"/>
        </p:nvGrpSpPr>
        <p:grpSpPr>
          <a:xfrm>
            <a:off x="1177647" y="0"/>
            <a:ext cx="7966355" cy="4058602"/>
            <a:chOff x="1570192" y="0"/>
            <a:chExt cx="10621807" cy="5411469"/>
          </a:xfrm>
        </p:grpSpPr>
        <p:pic>
          <p:nvPicPr>
            <p:cNvPr id="4" name="Picture 3">
              <a:extLst>
                <a:ext uri="{FF2B5EF4-FFF2-40B4-BE49-F238E27FC236}">
                  <a16:creationId xmlns:a16="http://schemas.microsoft.com/office/drawing/2014/main" id="{6F240012-04C1-4ACA-B25D-D08ADB1C50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2" y="1107030"/>
              <a:ext cx="10621807" cy="4304439"/>
            </a:xfrm>
            <a:prstGeom prst="rect">
              <a:avLst/>
            </a:prstGeom>
          </p:spPr>
        </p:pic>
        <p:sp>
          <p:nvSpPr>
            <p:cNvPr id="5" name="Rectangle 4">
              <a:extLst>
                <a:ext uri="{FF2B5EF4-FFF2-40B4-BE49-F238E27FC236}">
                  <a16:creationId xmlns:a16="http://schemas.microsoft.com/office/drawing/2014/main" id="{3544F831-BECB-4384-B834-C4A1B5697076}"/>
                </a:ext>
              </a:extLst>
            </p:cNvPr>
            <p:cNvSpPr/>
            <p:nvPr userDrawn="1"/>
          </p:nvSpPr>
          <p:spPr>
            <a:xfrm>
              <a:off x="1581785" y="247014"/>
              <a:ext cx="10607040" cy="879231"/>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id="{C700C554-EE42-4A2E-8CDA-CA681774E516}"/>
                </a:ext>
              </a:extLst>
            </p:cNvPr>
            <p:cNvSpPr/>
            <p:nvPr userDrawn="1"/>
          </p:nvSpPr>
          <p:spPr>
            <a:xfrm>
              <a:off x="1581785" y="0"/>
              <a:ext cx="10607040" cy="27432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8" name="Subtitle 2">
            <a:extLst>
              <a:ext uri="{FF2B5EF4-FFF2-40B4-BE49-F238E27FC236}">
                <a16:creationId xmlns:a16="http://schemas.microsoft.com/office/drawing/2014/main" id="{6013827B-CA75-4A46-B871-44D669F75440}"/>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tx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
        <p:nvSpPr>
          <p:cNvPr id="9" name="Title 1">
            <a:extLst>
              <a:ext uri="{FF2B5EF4-FFF2-40B4-BE49-F238E27FC236}">
                <a16:creationId xmlns:a16="http://schemas.microsoft.com/office/drawing/2014/main" id="{7184162D-55BE-425C-8D84-44A1BE9B67A8}"/>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tx1"/>
                </a:solidFill>
              </a:defRPr>
            </a:lvl1pPr>
          </a:lstStyle>
          <a:p>
            <a:r>
              <a:rPr lang="en-US" dirty="0"/>
              <a:t>Thank You</a:t>
            </a:r>
          </a:p>
        </p:txBody>
      </p:sp>
    </p:spTree>
    <p:extLst>
      <p:ext uri="{BB962C8B-B14F-4D97-AF65-F5344CB8AC3E}">
        <p14:creationId xmlns:p14="http://schemas.microsoft.com/office/powerpoint/2010/main" val="35615621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ack Cover Green 1">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B834D91D-A186-4D05-BFD3-C949F892CB38}"/>
              </a:ext>
            </a:extLst>
          </p:cNvPr>
          <p:cNvGrpSpPr/>
          <p:nvPr userDrawn="1"/>
        </p:nvGrpSpPr>
        <p:grpSpPr>
          <a:xfrm>
            <a:off x="1177647" y="0"/>
            <a:ext cx="7966355" cy="4058602"/>
            <a:chOff x="1570192" y="0"/>
            <a:chExt cx="10621807" cy="5411469"/>
          </a:xfrm>
        </p:grpSpPr>
        <p:pic>
          <p:nvPicPr>
            <p:cNvPr id="4" name="Picture 3">
              <a:extLst>
                <a:ext uri="{FF2B5EF4-FFF2-40B4-BE49-F238E27FC236}">
                  <a16:creationId xmlns:a16="http://schemas.microsoft.com/office/drawing/2014/main" id="{CE63DA98-418A-4359-A075-3660B20FE9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70192" y="1107030"/>
              <a:ext cx="10621807" cy="4304439"/>
            </a:xfrm>
            <a:prstGeom prst="rect">
              <a:avLst/>
            </a:prstGeom>
          </p:spPr>
        </p:pic>
        <p:sp>
          <p:nvSpPr>
            <p:cNvPr id="5" name="Rectangle 4">
              <a:extLst>
                <a:ext uri="{FF2B5EF4-FFF2-40B4-BE49-F238E27FC236}">
                  <a16:creationId xmlns:a16="http://schemas.microsoft.com/office/drawing/2014/main" id="{9998795D-FDF1-49C0-9FBB-09DF165043AE}"/>
                </a:ext>
              </a:extLst>
            </p:cNvPr>
            <p:cNvSpPr/>
            <p:nvPr userDrawn="1"/>
          </p:nvSpPr>
          <p:spPr>
            <a:xfrm>
              <a:off x="1581785" y="247014"/>
              <a:ext cx="10607040" cy="879231"/>
            </a:xfrm>
            <a:prstGeom prst="rect">
              <a:avLst/>
            </a:prstGeom>
            <a:solidFill>
              <a:srgbClr val="09D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sp>
          <p:nvSpPr>
            <p:cNvPr id="6" name="Rectangle 5">
              <a:extLst>
                <a:ext uri="{FF2B5EF4-FFF2-40B4-BE49-F238E27FC236}">
                  <a16:creationId xmlns:a16="http://schemas.microsoft.com/office/drawing/2014/main" id="{2F85CA9B-4A79-492D-A389-B5AE05F56FFA}"/>
                </a:ext>
              </a:extLst>
            </p:cNvPr>
            <p:cNvSpPr/>
            <p:nvPr userDrawn="1"/>
          </p:nvSpPr>
          <p:spPr>
            <a:xfrm>
              <a:off x="1581785" y="0"/>
              <a:ext cx="10607040" cy="274320"/>
            </a:xfrm>
            <a:prstGeom prst="rect">
              <a:avLst/>
            </a:prstGeom>
            <a:solidFill>
              <a:srgbClr val="027C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sp>
        <p:nvSpPr>
          <p:cNvPr id="8" name="Subtitle 2">
            <a:extLst>
              <a:ext uri="{FF2B5EF4-FFF2-40B4-BE49-F238E27FC236}">
                <a16:creationId xmlns:a16="http://schemas.microsoft.com/office/drawing/2014/main" id="{96B498E0-A08A-4E2A-ABD6-DC7D4712A79F}"/>
              </a:ext>
            </a:extLst>
          </p:cNvPr>
          <p:cNvSpPr>
            <a:spLocks noGrp="1"/>
          </p:cNvSpPr>
          <p:nvPr>
            <p:ph type="subTitle" idx="1" hasCustomPrompt="1"/>
          </p:nvPr>
        </p:nvSpPr>
        <p:spPr>
          <a:xfrm>
            <a:off x="1666533" y="2507598"/>
            <a:ext cx="4800600" cy="822960"/>
          </a:xfrm>
          <a:prstGeom prst="rect">
            <a:avLst/>
          </a:prstGeom>
        </p:spPr>
        <p:txBody>
          <a:bodyPr lIns="68577" tIns="34289" rIns="68577" bIns="34289"/>
          <a:lstStyle>
            <a:lvl1pPr marL="0" indent="0" algn="l">
              <a:buNone/>
              <a:defRPr sz="2100">
                <a:solidFill>
                  <a:schemeClr val="bg1"/>
                </a:solidFill>
              </a:defRPr>
            </a:lvl1pPr>
            <a:lvl2pPr marL="342884" indent="0" algn="ctr">
              <a:buNone/>
              <a:defRPr sz="1500"/>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  </a:t>
            </a:r>
          </a:p>
        </p:txBody>
      </p:sp>
      <p:sp>
        <p:nvSpPr>
          <p:cNvPr id="9" name="Title 1">
            <a:extLst>
              <a:ext uri="{FF2B5EF4-FFF2-40B4-BE49-F238E27FC236}">
                <a16:creationId xmlns:a16="http://schemas.microsoft.com/office/drawing/2014/main" id="{22E0353E-389E-4662-B9AD-B4AE0DAB05EF}"/>
              </a:ext>
            </a:extLst>
          </p:cNvPr>
          <p:cNvSpPr>
            <a:spLocks noGrp="1"/>
          </p:cNvSpPr>
          <p:nvPr>
            <p:ph type="ctrTitle" hasCustomPrompt="1"/>
          </p:nvPr>
        </p:nvSpPr>
        <p:spPr>
          <a:xfrm>
            <a:off x="1666533" y="1176410"/>
            <a:ext cx="4800600" cy="1028700"/>
          </a:xfrm>
          <a:prstGeom prst="rect">
            <a:avLst/>
          </a:prstGeom>
        </p:spPr>
        <p:txBody>
          <a:bodyPr lIns="68577" tIns="34289" rIns="68577" bIns="34289" anchor="b"/>
          <a:lstStyle>
            <a:lvl1pPr algn="l">
              <a:defRPr sz="3200">
                <a:solidFill>
                  <a:schemeClr val="bg1"/>
                </a:solidFill>
              </a:defRPr>
            </a:lvl1pPr>
          </a:lstStyle>
          <a:p>
            <a:r>
              <a:rPr lang="en-US" dirty="0"/>
              <a:t>Thank You</a:t>
            </a:r>
          </a:p>
        </p:txBody>
      </p:sp>
    </p:spTree>
    <p:extLst>
      <p:ext uri="{BB962C8B-B14F-4D97-AF65-F5344CB8AC3E}">
        <p14:creationId xmlns:p14="http://schemas.microsoft.com/office/powerpoint/2010/main" val="27843987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ack Cover Blue 2">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7CA640D0-5A86-41DF-87EE-1C11B56E8945}"/>
              </a:ext>
            </a:extLst>
          </p:cNvPr>
          <p:cNvGrpSpPr/>
          <p:nvPr userDrawn="1"/>
        </p:nvGrpSpPr>
        <p:grpSpPr>
          <a:xfrm>
            <a:off x="672086" y="-13785"/>
            <a:ext cx="8471917" cy="4455773"/>
            <a:chOff x="922993" y="0"/>
            <a:chExt cx="11277580" cy="5943600"/>
          </a:xfrm>
        </p:grpSpPr>
        <p:sp>
          <p:nvSpPr>
            <p:cNvPr id="4" name="Rectangle 3">
              <a:extLst>
                <a:ext uri="{FF2B5EF4-FFF2-40B4-BE49-F238E27FC236}">
                  <a16:creationId xmlns:a16="http://schemas.microsoft.com/office/drawing/2014/main" id="{01DB3D08-8653-4A14-832E-60338C2C1FDF}"/>
                </a:ext>
              </a:extLst>
            </p:cNvPr>
            <p:cNvSpPr/>
            <p:nvPr userDrawn="1"/>
          </p:nvSpPr>
          <p:spPr>
            <a:xfrm>
              <a:off x="922993" y="0"/>
              <a:ext cx="10361686" cy="5943600"/>
            </a:xfrm>
            <a:prstGeom prst="rect">
              <a:avLst/>
            </a:prstGeom>
            <a:solidFill>
              <a:srgbClr val="0A7D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b="1" dirty="0">
                <a:solidFill>
                  <a:srgbClr val="FFFFFF"/>
                </a:solidFill>
                <a:latin typeface="Jacobs Chronos"/>
              </a:endParaRPr>
            </a:p>
          </p:txBody>
        </p:sp>
        <p:sp>
          <p:nvSpPr>
            <p:cNvPr id="5" name="Rectangle 4">
              <a:extLst>
                <a:ext uri="{FF2B5EF4-FFF2-40B4-BE49-F238E27FC236}">
                  <a16:creationId xmlns:a16="http://schemas.microsoft.com/office/drawing/2014/main" id="{DB7F6925-F518-413C-ACD4-367B26AB9910}"/>
                </a:ext>
              </a:extLst>
            </p:cNvPr>
            <p:cNvSpPr/>
            <p:nvPr userDrawn="1"/>
          </p:nvSpPr>
          <p:spPr>
            <a:xfrm>
              <a:off x="11246400" y="0"/>
              <a:ext cx="954173" cy="5943600"/>
            </a:xfrm>
            <a:prstGeom prst="rect">
              <a:avLst/>
            </a:prstGeom>
            <a:solidFill>
              <a:srgbClr val="231E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b="1">
                <a:solidFill>
                  <a:srgbClr val="FFFFFF"/>
                </a:solidFill>
                <a:latin typeface="Jacobs Chronos"/>
              </a:endParaRPr>
            </a:p>
          </p:txBody>
        </p:sp>
      </p:grpSp>
      <p:pic>
        <p:nvPicPr>
          <p:cNvPr id="6" name="Picture 5">
            <a:extLst>
              <a:ext uri="{FF2B5EF4-FFF2-40B4-BE49-F238E27FC236}">
                <a16:creationId xmlns:a16="http://schemas.microsoft.com/office/drawing/2014/main" id="{D1277C04-264B-4396-96A1-BA96AA5E920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83036" y="4649779"/>
            <a:ext cx="2518880" cy="281106"/>
          </a:xfrm>
          <a:prstGeom prst="rect">
            <a:avLst/>
          </a:prstGeom>
        </p:spPr>
      </p:pic>
      <p:sp>
        <p:nvSpPr>
          <p:cNvPr id="7" name="L-Shape 6">
            <a:extLst>
              <a:ext uri="{FF2B5EF4-FFF2-40B4-BE49-F238E27FC236}">
                <a16:creationId xmlns:a16="http://schemas.microsoft.com/office/drawing/2014/main" id="{F4818BB2-38C0-4C1E-9429-8D2D2595EE27}"/>
              </a:ext>
            </a:extLst>
          </p:cNvPr>
          <p:cNvSpPr/>
          <p:nvPr userDrawn="1"/>
        </p:nvSpPr>
        <p:spPr>
          <a:xfrm rot="10800000">
            <a:off x="6445"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9" name="Subtitle 2">
            <a:extLst>
              <a:ext uri="{FF2B5EF4-FFF2-40B4-BE49-F238E27FC236}">
                <a16:creationId xmlns:a16="http://schemas.microsoft.com/office/drawing/2014/main" id="{5969D603-828E-4E32-839B-1733F21141CE}"/>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0" name="Freeform: Shape 9">
            <a:extLst>
              <a:ext uri="{FF2B5EF4-FFF2-40B4-BE49-F238E27FC236}">
                <a16:creationId xmlns:a16="http://schemas.microsoft.com/office/drawing/2014/main" id="{991913DD-454B-4F48-A6C1-484C008FA7DF}"/>
              </a:ext>
            </a:extLst>
          </p:cNvPr>
          <p:cNvSpPr/>
          <p:nvPr userDrawn="1"/>
        </p:nvSpPr>
        <p:spPr>
          <a:xfrm>
            <a:off x="0" y="-13317"/>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001E55"/>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sp>
        <p:nvSpPr>
          <p:cNvPr id="11" name="L-Shape 10">
            <a:extLst>
              <a:ext uri="{FF2B5EF4-FFF2-40B4-BE49-F238E27FC236}">
                <a16:creationId xmlns:a16="http://schemas.microsoft.com/office/drawing/2014/main" id="{29F42CFE-30EE-4D81-9451-65225B0CEC50}"/>
              </a:ext>
            </a:extLst>
          </p:cNvPr>
          <p:cNvSpPr/>
          <p:nvPr userDrawn="1"/>
        </p:nvSpPr>
        <p:spPr>
          <a:xfrm rot="10800000">
            <a:off x="-1" y="4443516"/>
            <a:ext cx="685800" cy="699984"/>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grpSp>
        <p:nvGrpSpPr>
          <p:cNvPr id="2" name="Group 1">
            <a:extLst>
              <a:ext uri="{FF2B5EF4-FFF2-40B4-BE49-F238E27FC236}">
                <a16:creationId xmlns:a16="http://schemas.microsoft.com/office/drawing/2014/main" id="{EC1BDF4D-D449-4B3A-A181-D7EBF1520D39}"/>
              </a:ext>
            </a:extLst>
          </p:cNvPr>
          <p:cNvGrpSpPr/>
          <p:nvPr userDrawn="1"/>
        </p:nvGrpSpPr>
        <p:grpSpPr>
          <a:xfrm>
            <a:off x="1203933" y="4603022"/>
            <a:ext cx="2340154" cy="307523"/>
            <a:chOff x="1605241" y="6137360"/>
            <a:chExt cx="3120205" cy="410030"/>
          </a:xfrm>
        </p:grpSpPr>
        <p:pic>
          <p:nvPicPr>
            <p:cNvPr id="13" name="Picture 12">
              <a:hlinkClick r:id="rId3"/>
              <a:extLst>
                <a:ext uri="{FF2B5EF4-FFF2-40B4-BE49-F238E27FC236}">
                  <a16:creationId xmlns:a16="http://schemas.microsoft.com/office/drawing/2014/main" id="{49B85F58-257E-4931-A286-13CDCADD8A1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14" name="Picture 13">
              <a:hlinkClick r:id="rId5"/>
              <a:extLst>
                <a:ext uri="{FF2B5EF4-FFF2-40B4-BE49-F238E27FC236}">
                  <a16:creationId xmlns:a16="http://schemas.microsoft.com/office/drawing/2014/main" id="{6470EE4C-2AFF-4D3C-8837-250DCE835ABD}"/>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15" name="Picture 14">
              <a:hlinkClick r:id="rId7"/>
              <a:extLst>
                <a:ext uri="{FF2B5EF4-FFF2-40B4-BE49-F238E27FC236}">
                  <a16:creationId xmlns:a16="http://schemas.microsoft.com/office/drawing/2014/main" id="{7ABC6DFE-B958-42F6-A196-6D5FF764225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16" name="Picture 15">
              <a:hlinkClick r:id="rId9"/>
              <a:extLst>
                <a:ext uri="{FF2B5EF4-FFF2-40B4-BE49-F238E27FC236}">
                  <a16:creationId xmlns:a16="http://schemas.microsoft.com/office/drawing/2014/main" id="{085ADA76-04DA-4FBF-95BC-11625BA056B5}"/>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17" name="Picture 16">
              <a:hlinkClick r:id="rId11"/>
              <a:extLst>
                <a:ext uri="{FF2B5EF4-FFF2-40B4-BE49-F238E27FC236}">
                  <a16:creationId xmlns:a16="http://schemas.microsoft.com/office/drawing/2014/main" id="{4B4A28F8-8A85-44D4-A8C0-49A04723DF37}"/>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pic>
        <p:nvPicPr>
          <p:cNvPr id="19" name="Picture 18">
            <a:extLst>
              <a:ext uri="{FF2B5EF4-FFF2-40B4-BE49-F238E27FC236}">
                <a16:creationId xmlns:a16="http://schemas.microsoft.com/office/drawing/2014/main" id="{B6EF7C89-4AF9-4037-99A4-D5925EDFDC2D}"/>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350984" y="4626253"/>
            <a:ext cx="2518875" cy="281106"/>
          </a:xfrm>
          <a:prstGeom prst="rect">
            <a:avLst/>
          </a:prstGeom>
        </p:spPr>
      </p:pic>
      <p:sp>
        <p:nvSpPr>
          <p:cNvPr id="23" name="Text Placeholder 22">
            <a:extLst>
              <a:ext uri="{FF2B5EF4-FFF2-40B4-BE49-F238E27FC236}">
                <a16:creationId xmlns:a16="http://schemas.microsoft.com/office/drawing/2014/main" id="{79055058-5432-4171-9ED6-8C9D048DB0FD}"/>
              </a:ext>
            </a:extLst>
          </p:cNvPr>
          <p:cNvSpPr>
            <a:spLocks noGrp="1"/>
          </p:cNvSpPr>
          <p:nvPr userDrawn="1">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spTree>
    <p:extLst>
      <p:ext uri="{BB962C8B-B14F-4D97-AF65-F5344CB8AC3E}">
        <p14:creationId xmlns:p14="http://schemas.microsoft.com/office/powerpoint/2010/main" val="262543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130" indent="0">
              <a:buNone/>
              <a:defRPr sz="1800">
                <a:solidFill>
                  <a:schemeClr val="tx1">
                    <a:tint val="75000"/>
                  </a:schemeClr>
                </a:solidFill>
              </a:defRPr>
            </a:lvl2pPr>
            <a:lvl3pPr marL="914265" indent="0">
              <a:buNone/>
              <a:defRPr sz="1600">
                <a:solidFill>
                  <a:schemeClr val="tx1">
                    <a:tint val="75000"/>
                  </a:schemeClr>
                </a:solidFill>
              </a:defRPr>
            </a:lvl3pPr>
            <a:lvl4pPr marL="1371396" indent="0">
              <a:buNone/>
              <a:defRPr sz="1400">
                <a:solidFill>
                  <a:schemeClr val="tx1">
                    <a:tint val="75000"/>
                  </a:schemeClr>
                </a:solidFill>
              </a:defRPr>
            </a:lvl4pPr>
            <a:lvl5pPr marL="1828529" indent="0">
              <a:buNone/>
              <a:defRPr sz="1400">
                <a:solidFill>
                  <a:schemeClr val="tx1">
                    <a:tint val="75000"/>
                  </a:schemeClr>
                </a:solidFill>
              </a:defRPr>
            </a:lvl5pPr>
            <a:lvl6pPr marL="2285658" indent="0">
              <a:buNone/>
              <a:defRPr sz="1400">
                <a:solidFill>
                  <a:schemeClr val="tx1">
                    <a:tint val="75000"/>
                  </a:schemeClr>
                </a:solidFill>
              </a:defRPr>
            </a:lvl6pPr>
            <a:lvl7pPr marL="2742788" indent="0">
              <a:buNone/>
              <a:defRPr sz="1400">
                <a:solidFill>
                  <a:schemeClr val="tx1">
                    <a:tint val="75000"/>
                  </a:schemeClr>
                </a:solidFill>
              </a:defRPr>
            </a:lvl7pPr>
            <a:lvl8pPr marL="3199920" indent="0">
              <a:buNone/>
              <a:defRPr sz="1400">
                <a:solidFill>
                  <a:schemeClr val="tx1">
                    <a:tint val="75000"/>
                  </a:schemeClr>
                </a:solidFill>
              </a:defRPr>
            </a:lvl8pPr>
            <a:lvl9pPr marL="3657052"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54BD6453-1A85-1A4D-B004-9839DC75E01A}" type="datetimeFigureOut">
              <a:rPr lang="en-US" smtClean="0"/>
              <a:t>4/7/2021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16216407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ack Cover Purple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413690EB-DB6B-4A4C-BBFC-F96B509DF4D8}"/>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460F3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id="{497DFB3E-CCDD-42C2-8947-D4DB09500896}"/>
              </a:ext>
            </a:extLst>
          </p:cNvPr>
          <p:cNvGrpSpPr/>
          <p:nvPr userDrawn="1"/>
        </p:nvGrpSpPr>
        <p:grpSpPr>
          <a:xfrm>
            <a:off x="685803" y="3"/>
            <a:ext cx="8458199" cy="4457699"/>
            <a:chOff x="922993" y="0"/>
            <a:chExt cx="11265832" cy="5943600"/>
          </a:xfrm>
        </p:grpSpPr>
        <p:sp>
          <p:nvSpPr>
            <p:cNvPr id="5" name="Rectangle 4">
              <a:extLst>
                <a:ext uri="{FF2B5EF4-FFF2-40B4-BE49-F238E27FC236}">
                  <a16:creationId xmlns:a16="http://schemas.microsoft.com/office/drawing/2014/main" id="{1E6A1C5B-AB17-4B26-A73F-A3EC00F871A5}"/>
                </a:ext>
              </a:extLst>
            </p:cNvPr>
            <p:cNvSpPr/>
            <p:nvPr userDrawn="1"/>
          </p:nvSpPr>
          <p:spPr>
            <a:xfrm>
              <a:off x="922993" y="0"/>
              <a:ext cx="10361686" cy="5943600"/>
            </a:xfrm>
            <a:prstGeom prst="rect">
              <a:avLst/>
            </a:prstGeom>
            <a:solidFill>
              <a:srgbClr val="A800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id="{399412C3-1AE2-4363-9FA9-BD085274D3E6}"/>
                </a:ext>
              </a:extLst>
            </p:cNvPr>
            <p:cNvSpPr/>
            <p:nvPr userDrawn="1"/>
          </p:nvSpPr>
          <p:spPr>
            <a:xfrm>
              <a:off x="11246400" y="0"/>
              <a:ext cx="942425" cy="5943600"/>
            </a:xfrm>
            <a:prstGeom prst="rect">
              <a:avLst/>
            </a:prstGeom>
            <a:solidFill>
              <a:srgbClr val="6E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id="{6CF888F2-E176-4A64-9F96-68EA2FA30E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id="{145770B2-1A04-48B5-B7E8-57E319F76EC7}"/>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id="{7441B77A-1A48-4BA2-8129-F0A8914DA2B9}"/>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9" name="Text Placeholder 22">
            <a:extLst>
              <a:ext uri="{FF2B5EF4-FFF2-40B4-BE49-F238E27FC236}">
                <a16:creationId xmlns:a16="http://schemas.microsoft.com/office/drawing/2014/main" id="{9E40AFA9-2B4F-4A46-80F0-6C9EA73C6D6E}"/>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7" name="Group 16">
            <a:extLst>
              <a:ext uri="{FF2B5EF4-FFF2-40B4-BE49-F238E27FC236}">
                <a16:creationId xmlns:a16="http://schemas.microsoft.com/office/drawing/2014/main" id="{9C96F09B-1F32-4067-B80B-4684EDE36A9E}"/>
              </a:ext>
            </a:extLst>
          </p:cNvPr>
          <p:cNvGrpSpPr/>
          <p:nvPr userDrawn="1"/>
        </p:nvGrpSpPr>
        <p:grpSpPr>
          <a:xfrm>
            <a:off x="1203933" y="4603022"/>
            <a:ext cx="2340154" cy="307523"/>
            <a:chOff x="1605241" y="6137360"/>
            <a:chExt cx="3120205" cy="410030"/>
          </a:xfrm>
        </p:grpSpPr>
        <p:pic>
          <p:nvPicPr>
            <p:cNvPr id="18" name="Picture 17">
              <a:hlinkClick r:id="rId3"/>
              <a:extLst>
                <a:ext uri="{FF2B5EF4-FFF2-40B4-BE49-F238E27FC236}">
                  <a16:creationId xmlns:a16="http://schemas.microsoft.com/office/drawing/2014/main" id="{669413BB-12F1-45E7-89FB-E41C67B3F22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id="{0CA1D6FB-E247-4A91-BE7E-210D98E81B5A}"/>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id="{BBB69E18-16F2-4155-BFF8-90D024410F17}"/>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id="{68956B1A-C302-463F-AE22-9CD6168C174A}"/>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id="{101FD6C9-2D9A-41C8-8E3E-5462433E319A}"/>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7847025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ack Cover Red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354D582E-9525-4F01-8272-ED2271BD208D}"/>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690A28"/>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id="{7673513D-D459-4A26-A468-AB830834F0DA}"/>
              </a:ext>
            </a:extLst>
          </p:cNvPr>
          <p:cNvGrpSpPr/>
          <p:nvPr userDrawn="1"/>
        </p:nvGrpSpPr>
        <p:grpSpPr>
          <a:xfrm>
            <a:off x="685803" y="0"/>
            <a:ext cx="8458199" cy="4457700"/>
            <a:chOff x="922993" y="0"/>
            <a:chExt cx="11265832" cy="5943600"/>
          </a:xfrm>
        </p:grpSpPr>
        <p:sp>
          <p:nvSpPr>
            <p:cNvPr id="5" name="Rectangle 4">
              <a:extLst>
                <a:ext uri="{FF2B5EF4-FFF2-40B4-BE49-F238E27FC236}">
                  <a16:creationId xmlns:a16="http://schemas.microsoft.com/office/drawing/2014/main" id="{54AA3FD8-E160-4267-A6CF-B5C39BC8184E}"/>
                </a:ext>
              </a:extLst>
            </p:cNvPr>
            <p:cNvSpPr/>
            <p:nvPr userDrawn="1"/>
          </p:nvSpPr>
          <p:spPr>
            <a:xfrm>
              <a:off x="922993" y="0"/>
              <a:ext cx="10361686" cy="5943600"/>
            </a:xfrm>
            <a:prstGeom prst="rect">
              <a:avLst/>
            </a:prstGeom>
            <a:solidFill>
              <a:srgbClr val="FF46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id="{51B6231B-F2C5-45A8-84E7-8D10013D6091}"/>
                </a:ext>
              </a:extLst>
            </p:cNvPr>
            <p:cNvSpPr/>
            <p:nvPr userDrawn="1"/>
          </p:nvSpPr>
          <p:spPr>
            <a:xfrm>
              <a:off x="11246400" y="0"/>
              <a:ext cx="942425" cy="5943600"/>
            </a:xfrm>
            <a:prstGeom prst="rect">
              <a:avLst/>
            </a:prstGeom>
            <a:solidFill>
              <a:srgbClr val="D728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id="{73007B45-E4E3-4B47-AF19-2B718561CF2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id="{70F32F28-55D2-4C6E-8196-5F4902F936A1}"/>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id="{322109E5-31C3-4DF7-B7D3-A9D2750477B9}"/>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9" name="Text Placeholder 22">
            <a:extLst>
              <a:ext uri="{FF2B5EF4-FFF2-40B4-BE49-F238E27FC236}">
                <a16:creationId xmlns:a16="http://schemas.microsoft.com/office/drawing/2014/main" id="{B7664C22-1578-41A1-AE8B-54B8E10D5AC6}"/>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7" name="Group 16">
            <a:extLst>
              <a:ext uri="{FF2B5EF4-FFF2-40B4-BE49-F238E27FC236}">
                <a16:creationId xmlns:a16="http://schemas.microsoft.com/office/drawing/2014/main" id="{B26140CF-DC17-4C8C-9613-F6EA622E2EE1}"/>
              </a:ext>
            </a:extLst>
          </p:cNvPr>
          <p:cNvGrpSpPr/>
          <p:nvPr userDrawn="1"/>
        </p:nvGrpSpPr>
        <p:grpSpPr>
          <a:xfrm>
            <a:off x="1203933" y="4603022"/>
            <a:ext cx="2340154" cy="307523"/>
            <a:chOff x="1605241" y="6137360"/>
            <a:chExt cx="3120205" cy="410030"/>
          </a:xfrm>
        </p:grpSpPr>
        <p:pic>
          <p:nvPicPr>
            <p:cNvPr id="18" name="Picture 17">
              <a:hlinkClick r:id="rId3"/>
              <a:extLst>
                <a:ext uri="{FF2B5EF4-FFF2-40B4-BE49-F238E27FC236}">
                  <a16:creationId xmlns:a16="http://schemas.microsoft.com/office/drawing/2014/main" id="{A8DE5515-02CC-4B22-8288-37DA506F53B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id="{CC87987D-06AC-4139-AFD5-FFDEE23EB168}"/>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id="{2E39AB28-E36E-4848-9915-D9EC54C4A602}"/>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id="{EF2566AC-457C-47FC-B98B-399CB928D7AB}"/>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id="{14D32DF8-E0A0-42B3-8212-CC66345E8340}"/>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00483559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ack Cover Yellow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C66AA33D-C4BB-4A89-8BAF-869688A033A7}"/>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A04B00"/>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id="{99C5D12E-DB67-4958-8D99-A3B81751DFE3}"/>
              </a:ext>
            </a:extLst>
          </p:cNvPr>
          <p:cNvGrpSpPr/>
          <p:nvPr userDrawn="1"/>
        </p:nvGrpSpPr>
        <p:grpSpPr>
          <a:xfrm>
            <a:off x="685803" y="0"/>
            <a:ext cx="8458199" cy="4457700"/>
            <a:chOff x="922993" y="0"/>
            <a:chExt cx="11277599" cy="5943600"/>
          </a:xfrm>
        </p:grpSpPr>
        <p:sp>
          <p:nvSpPr>
            <p:cNvPr id="5" name="Rectangle 4">
              <a:extLst>
                <a:ext uri="{FF2B5EF4-FFF2-40B4-BE49-F238E27FC236}">
                  <a16:creationId xmlns:a16="http://schemas.microsoft.com/office/drawing/2014/main" id="{49AD4268-440C-442E-85CA-F84338F78239}"/>
                </a:ext>
              </a:extLst>
            </p:cNvPr>
            <p:cNvSpPr/>
            <p:nvPr userDrawn="1"/>
          </p:nvSpPr>
          <p:spPr>
            <a:xfrm>
              <a:off x="922993" y="0"/>
              <a:ext cx="10361686" cy="5943600"/>
            </a:xfrm>
            <a:prstGeom prst="rect">
              <a:avLst/>
            </a:prstGeom>
            <a:solidFill>
              <a:srgbClr val="FFB4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id="{B5C07D76-D2DD-4B5E-AA3D-4F0D1B92600F}"/>
                </a:ext>
              </a:extLst>
            </p:cNvPr>
            <p:cNvSpPr/>
            <p:nvPr userDrawn="1"/>
          </p:nvSpPr>
          <p:spPr>
            <a:xfrm>
              <a:off x="11246400" y="0"/>
              <a:ext cx="954192" cy="5943600"/>
            </a:xfrm>
            <a:prstGeom prst="rect">
              <a:avLst/>
            </a:prstGeom>
            <a:solidFill>
              <a:srgbClr val="FFA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id="{60F0C7EC-4198-42B3-87B0-4010357DFAE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id="{85A3F116-CE8A-4091-B050-6E29E36E1903}"/>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id="{432F9285-DB4B-4410-B576-0FCBE590FC8F}"/>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tx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7" name="Text Placeholder 22">
            <a:extLst>
              <a:ext uri="{FF2B5EF4-FFF2-40B4-BE49-F238E27FC236}">
                <a16:creationId xmlns:a16="http://schemas.microsoft.com/office/drawing/2014/main" id="{A70E7D44-B911-4FA0-9BB8-9D8E54408AFB}"/>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tx1"/>
                </a:solidFill>
              </a:defRPr>
            </a:lvl1pPr>
          </a:lstStyle>
          <a:p>
            <a:pPr lvl="0"/>
            <a:r>
              <a:rPr lang="en-US" dirty="0"/>
              <a:t>Thank You</a:t>
            </a:r>
          </a:p>
        </p:txBody>
      </p:sp>
      <p:grpSp>
        <p:nvGrpSpPr>
          <p:cNvPr id="18" name="Group 17">
            <a:extLst>
              <a:ext uri="{FF2B5EF4-FFF2-40B4-BE49-F238E27FC236}">
                <a16:creationId xmlns:a16="http://schemas.microsoft.com/office/drawing/2014/main" id="{12C11AF5-FE73-497F-836F-C894AEFF5F39}"/>
              </a:ext>
            </a:extLst>
          </p:cNvPr>
          <p:cNvGrpSpPr/>
          <p:nvPr userDrawn="1"/>
        </p:nvGrpSpPr>
        <p:grpSpPr>
          <a:xfrm>
            <a:off x="1203933" y="4603022"/>
            <a:ext cx="2340154" cy="307523"/>
            <a:chOff x="1605241" y="6137360"/>
            <a:chExt cx="3120205" cy="410030"/>
          </a:xfrm>
        </p:grpSpPr>
        <p:pic>
          <p:nvPicPr>
            <p:cNvPr id="19" name="Picture 18">
              <a:hlinkClick r:id="rId3"/>
              <a:extLst>
                <a:ext uri="{FF2B5EF4-FFF2-40B4-BE49-F238E27FC236}">
                  <a16:creationId xmlns:a16="http://schemas.microsoft.com/office/drawing/2014/main" id="{1ACAB1A4-7FC3-4BCB-84EB-7796CAECF65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id="{1DC4B5B5-BC11-4D71-9E17-495F3B42506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id="{99FCB893-18C3-498D-AB19-425857B0910F}"/>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id="{8E1273C0-53AE-40A9-9B1A-2F1BF4EBD1E3}"/>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id="{4C05C6EA-029A-4D4E-9AE5-5F7BCFC6526E}"/>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115394150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ack Cover Green 2">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FD3F75BC-4A92-41D5-A8DA-D3E84975C934}"/>
              </a:ext>
            </a:extLst>
          </p:cNvPr>
          <p:cNvSpPr/>
          <p:nvPr userDrawn="1"/>
        </p:nvSpPr>
        <p:spPr>
          <a:xfrm>
            <a:off x="0" y="0"/>
            <a:ext cx="9141714" cy="5143500"/>
          </a:xfrm>
          <a:custGeom>
            <a:avLst/>
            <a:gdLst>
              <a:gd name="connsiteX0" fmla="*/ 0 w 12188952"/>
              <a:gd name="connsiteY0" fmla="*/ 0 h 6858000"/>
              <a:gd name="connsiteX1" fmla="*/ 914400 w 12188952"/>
              <a:gd name="connsiteY1" fmla="*/ 0 h 6858000"/>
              <a:gd name="connsiteX2" fmla="*/ 914400 w 12188952"/>
              <a:gd name="connsiteY2" fmla="*/ 5943600 h 6858000"/>
              <a:gd name="connsiteX3" fmla="*/ 12188952 w 12188952"/>
              <a:gd name="connsiteY3" fmla="*/ 5943600 h 6858000"/>
              <a:gd name="connsiteX4" fmla="*/ 12188952 w 12188952"/>
              <a:gd name="connsiteY4" fmla="*/ 6858000 h 6858000"/>
              <a:gd name="connsiteX5" fmla="*/ 914400 w 12188952"/>
              <a:gd name="connsiteY5" fmla="*/ 6858000 h 6858000"/>
              <a:gd name="connsiteX6" fmla="*/ 0 w 12188952"/>
              <a:gd name="connsiteY6" fmla="*/ 6858000 h 6858000"/>
              <a:gd name="connsiteX7" fmla="*/ 0 w 12188952"/>
              <a:gd name="connsiteY7" fmla="*/ 59436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0" y="0"/>
                </a:moveTo>
                <a:lnTo>
                  <a:pt x="914400" y="0"/>
                </a:lnTo>
                <a:lnTo>
                  <a:pt x="914400" y="5943600"/>
                </a:lnTo>
                <a:lnTo>
                  <a:pt x="12188952" y="5943600"/>
                </a:lnTo>
                <a:lnTo>
                  <a:pt x="12188952" y="6858000"/>
                </a:lnTo>
                <a:lnTo>
                  <a:pt x="914400" y="6858000"/>
                </a:lnTo>
                <a:lnTo>
                  <a:pt x="0" y="6858000"/>
                </a:lnTo>
                <a:lnTo>
                  <a:pt x="0" y="5943600"/>
                </a:lnTo>
                <a:close/>
              </a:path>
            </a:pathLst>
          </a:custGeom>
          <a:solidFill>
            <a:srgbClr val="003C2D"/>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US" sz="1400" dirty="0">
              <a:solidFill>
                <a:srgbClr val="FFFFFF"/>
              </a:solidFill>
              <a:latin typeface="Jacobs Chronos"/>
            </a:endParaRPr>
          </a:p>
        </p:txBody>
      </p:sp>
      <p:grpSp>
        <p:nvGrpSpPr>
          <p:cNvPr id="4" name="Group 3">
            <a:extLst>
              <a:ext uri="{FF2B5EF4-FFF2-40B4-BE49-F238E27FC236}">
                <a16:creationId xmlns:a16="http://schemas.microsoft.com/office/drawing/2014/main" id="{4FA705DD-56ED-4F54-AA91-35E616D4BC13}"/>
              </a:ext>
            </a:extLst>
          </p:cNvPr>
          <p:cNvGrpSpPr/>
          <p:nvPr userDrawn="1"/>
        </p:nvGrpSpPr>
        <p:grpSpPr>
          <a:xfrm>
            <a:off x="685803" y="0"/>
            <a:ext cx="8458199" cy="4457700"/>
            <a:chOff x="922993" y="0"/>
            <a:chExt cx="11265832" cy="5943600"/>
          </a:xfrm>
        </p:grpSpPr>
        <p:sp>
          <p:nvSpPr>
            <p:cNvPr id="5" name="Rectangle 4">
              <a:extLst>
                <a:ext uri="{FF2B5EF4-FFF2-40B4-BE49-F238E27FC236}">
                  <a16:creationId xmlns:a16="http://schemas.microsoft.com/office/drawing/2014/main" id="{CA983449-2E0B-43CA-9BC5-182C2EF5B47E}"/>
                </a:ext>
              </a:extLst>
            </p:cNvPr>
            <p:cNvSpPr/>
            <p:nvPr userDrawn="1"/>
          </p:nvSpPr>
          <p:spPr>
            <a:xfrm>
              <a:off x="922993" y="0"/>
              <a:ext cx="10361686" cy="5943600"/>
            </a:xfrm>
            <a:prstGeom prst="rect">
              <a:avLst/>
            </a:prstGeom>
            <a:solidFill>
              <a:srgbClr val="0AD2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dirty="0">
                <a:solidFill>
                  <a:srgbClr val="FFFFFF"/>
                </a:solidFill>
                <a:latin typeface="Jacobs Chronos"/>
              </a:endParaRPr>
            </a:p>
          </p:txBody>
        </p:sp>
        <p:sp>
          <p:nvSpPr>
            <p:cNvPr id="6" name="Rectangle 5">
              <a:extLst>
                <a:ext uri="{FF2B5EF4-FFF2-40B4-BE49-F238E27FC236}">
                  <a16:creationId xmlns:a16="http://schemas.microsoft.com/office/drawing/2014/main" id="{F53DDF91-51BF-4D32-98B7-15240757038B}"/>
                </a:ext>
              </a:extLst>
            </p:cNvPr>
            <p:cNvSpPr/>
            <p:nvPr userDrawn="1"/>
          </p:nvSpPr>
          <p:spPr>
            <a:xfrm>
              <a:off x="11246400" y="0"/>
              <a:ext cx="942425" cy="5943600"/>
            </a:xfrm>
            <a:prstGeom prst="rect">
              <a:avLst/>
            </a:prstGeom>
            <a:solidFill>
              <a:srgbClr val="007D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66"/>
              <a:endParaRPr lang="en-US" sz="1400">
                <a:solidFill>
                  <a:srgbClr val="FFFFFF"/>
                </a:solidFill>
                <a:latin typeface="Jacobs Chronos"/>
              </a:endParaRPr>
            </a:p>
          </p:txBody>
        </p:sp>
      </p:grpSp>
      <p:pic>
        <p:nvPicPr>
          <p:cNvPr id="7" name="Picture 6">
            <a:extLst>
              <a:ext uri="{FF2B5EF4-FFF2-40B4-BE49-F238E27FC236}">
                <a16:creationId xmlns:a16="http://schemas.microsoft.com/office/drawing/2014/main" id="{5BF651FB-2EEE-4CEC-AB1F-9990F441AE5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83040" y="4649779"/>
            <a:ext cx="2518875" cy="281106"/>
          </a:xfrm>
          <a:prstGeom prst="rect">
            <a:avLst/>
          </a:prstGeom>
        </p:spPr>
      </p:pic>
      <p:sp>
        <p:nvSpPr>
          <p:cNvPr id="8" name="L-Shape 7">
            <a:extLst>
              <a:ext uri="{FF2B5EF4-FFF2-40B4-BE49-F238E27FC236}">
                <a16:creationId xmlns:a16="http://schemas.microsoft.com/office/drawing/2014/main" id="{2A89CD49-FA2A-4E24-964A-A7AC94506A47}"/>
              </a:ext>
            </a:extLst>
          </p:cNvPr>
          <p:cNvSpPr/>
          <p:nvPr userDrawn="1"/>
        </p:nvSpPr>
        <p:spPr>
          <a:xfrm rot="10800000">
            <a:off x="-413" y="4457232"/>
            <a:ext cx="685800" cy="685800"/>
          </a:xfrm>
          <a:prstGeom prst="corne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766"/>
            <a:endParaRPr lang="en-AU" sz="1400">
              <a:solidFill>
                <a:srgbClr val="FFFFFF"/>
              </a:solidFill>
              <a:latin typeface="Jacobs Chronos"/>
            </a:endParaRPr>
          </a:p>
        </p:txBody>
      </p:sp>
      <p:sp>
        <p:nvSpPr>
          <p:cNvPr id="10" name="Subtitle 2">
            <a:extLst>
              <a:ext uri="{FF2B5EF4-FFF2-40B4-BE49-F238E27FC236}">
                <a16:creationId xmlns:a16="http://schemas.microsoft.com/office/drawing/2014/main" id="{DA80CB3F-B139-4AA5-868D-E62A3A2A8230}"/>
              </a:ext>
            </a:extLst>
          </p:cNvPr>
          <p:cNvSpPr>
            <a:spLocks noGrp="1"/>
          </p:cNvSpPr>
          <p:nvPr>
            <p:ph type="subTitle" idx="1" hasCustomPrompt="1"/>
          </p:nvPr>
        </p:nvSpPr>
        <p:spPr>
          <a:xfrm>
            <a:off x="1167136" y="2983230"/>
            <a:ext cx="6240780" cy="1371600"/>
          </a:xfrm>
          <a:prstGeom prst="rect">
            <a:avLst/>
          </a:prstGeom>
          <a:noFill/>
        </p:spPr>
        <p:txBody>
          <a:bodyPr lIns="68577" tIns="34289" rIns="68577" bIns="34289">
            <a:noAutofit/>
          </a:bodyPr>
          <a:lstStyle>
            <a:lvl1pPr marL="0" indent="0" algn="l">
              <a:buNone/>
              <a:defRPr sz="2100">
                <a:solidFill>
                  <a:schemeClr val="bg1"/>
                </a:solidFill>
              </a:defRPr>
            </a:lvl1pPr>
            <a:lvl2pPr marL="0" indent="0" algn="l">
              <a:spcBef>
                <a:spcPts val="0"/>
              </a:spcBef>
              <a:buNone/>
              <a:defRPr sz="1800">
                <a:solidFill>
                  <a:schemeClr val="bg1"/>
                </a:solidFill>
              </a:defRPr>
            </a:lvl2pPr>
            <a:lvl3pPr marL="685766" indent="0" algn="ctr">
              <a:buNone/>
              <a:defRPr sz="140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Other information, 28pt</a:t>
            </a:r>
          </a:p>
        </p:txBody>
      </p:sp>
      <p:sp>
        <p:nvSpPr>
          <p:cNvPr id="17" name="Text Placeholder 22">
            <a:extLst>
              <a:ext uri="{FF2B5EF4-FFF2-40B4-BE49-F238E27FC236}">
                <a16:creationId xmlns:a16="http://schemas.microsoft.com/office/drawing/2014/main" id="{19715368-2B09-42B3-B040-029DBA29CDAE}"/>
              </a:ext>
            </a:extLst>
          </p:cNvPr>
          <p:cNvSpPr>
            <a:spLocks noGrp="1"/>
          </p:cNvSpPr>
          <p:nvPr>
            <p:ph type="body" sz="quarter" idx="10" hasCustomPrompt="1"/>
          </p:nvPr>
        </p:nvSpPr>
        <p:spPr>
          <a:xfrm>
            <a:off x="1189436" y="1631158"/>
            <a:ext cx="5828109" cy="1128713"/>
          </a:xfrm>
          <a:prstGeom prst="rect">
            <a:avLst/>
          </a:prstGeom>
        </p:spPr>
        <p:txBody>
          <a:bodyPr lIns="68577" tIns="34289" rIns="68577" bIns="34289" anchor="b"/>
          <a:lstStyle>
            <a:lvl1pPr marL="0" indent="0">
              <a:buFontTx/>
              <a:buNone/>
              <a:defRPr sz="3600" b="1">
                <a:solidFill>
                  <a:schemeClr val="bg1"/>
                </a:solidFill>
              </a:defRPr>
            </a:lvl1pPr>
          </a:lstStyle>
          <a:p>
            <a:pPr lvl="0"/>
            <a:r>
              <a:rPr lang="en-US" dirty="0"/>
              <a:t>Thank You</a:t>
            </a:r>
          </a:p>
        </p:txBody>
      </p:sp>
      <p:grpSp>
        <p:nvGrpSpPr>
          <p:cNvPr id="18" name="Group 17">
            <a:extLst>
              <a:ext uri="{FF2B5EF4-FFF2-40B4-BE49-F238E27FC236}">
                <a16:creationId xmlns:a16="http://schemas.microsoft.com/office/drawing/2014/main" id="{01EDC421-108E-4B62-8C43-E5D1190D267C}"/>
              </a:ext>
            </a:extLst>
          </p:cNvPr>
          <p:cNvGrpSpPr/>
          <p:nvPr userDrawn="1"/>
        </p:nvGrpSpPr>
        <p:grpSpPr>
          <a:xfrm>
            <a:off x="1203933" y="4603022"/>
            <a:ext cx="2340154" cy="307523"/>
            <a:chOff x="1605241" y="6137360"/>
            <a:chExt cx="3120205" cy="410030"/>
          </a:xfrm>
        </p:grpSpPr>
        <p:pic>
          <p:nvPicPr>
            <p:cNvPr id="19" name="Picture 18">
              <a:hlinkClick r:id="rId3"/>
              <a:extLst>
                <a:ext uri="{FF2B5EF4-FFF2-40B4-BE49-F238E27FC236}">
                  <a16:creationId xmlns:a16="http://schemas.microsoft.com/office/drawing/2014/main" id="{B341D8EE-A808-4BD8-9630-3245EFD5EA1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839053" y="6150970"/>
              <a:ext cx="474898" cy="385741"/>
            </a:xfrm>
            <a:prstGeom prst="rect">
              <a:avLst/>
            </a:prstGeom>
          </p:spPr>
        </p:pic>
        <p:pic>
          <p:nvPicPr>
            <p:cNvPr id="20" name="Picture 19">
              <a:hlinkClick r:id="rId5"/>
              <a:extLst>
                <a:ext uri="{FF2B5EF4-FFF2-40B4-BE49-F238E27FC236}">
                  <a16:creationId xmlns:a16="http://schemas.microsoft.com/office/drawing/2014/main" id="{A79C7CD1-7957-4418-8E75-AAEDC511CB1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548419" y="6140293"/>
              <a:ext cx="405785" cy="407097"/>
            </a:xfrm>
            <a:prstGeom prst="rect">
              <a:avLst/>
            </a:prstGeom>
          </p:spPr>
        </p:pic>
        <p:pic>
          <p:nvPicPr>
            <p:cNvPr id="21" name="Picture 20">
              <a:hlinkClick r:id="rId7"/>
              <a:extLst>
                <a:ext uri="{FF2B5EF4-FFF2-40B4-BE49-F238E27FC236}">
                  <a16:creationId xmlns:a16="http://schemas.microsoft.com/office/drawing/2014/main" id="{E3765027-D74F-42AC-9D81-44A69DB1AE15}"/>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98800" y="6137360"/>
              <a:ext cx="405785" cy="405785"/>
            </a:xfrm>
            <a:prstGeom prst="rect">
              <a:avLst/>
            </a:prstGeom>
          </p:spPr>
        </p:pic>
        <p:pic>
          <p:nvPicPr>
            <p:cNvPr id="22" name="Picture 21">
              <a:hlinkClick r:id="rId9"/>
              <a:extLst>
                <a:ext uri="{FF2B5EF4-FFF2-40B4-BE49-F238E27FC236}">
                  <a16:creationId xmlns:a16="http://schemas.microsoft.com/office/drawing/2014/main" id="{14567F00-7898-4CF9-B03A-7F65CA6617B6}"/>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4206428" y="6168337"/>
              <a:ext cx="519018" cy="363722"/>
            </a:xfrm>
            <a:prstGeom prst="rect">
              <a:avLst/>
            </a:prstGeom>
          </p:spPr>
        </p:pic>
        <p:pic>
          <p:nvPicPr>
            <p:cNvPr id="23" name="Picture 22">
              <a:hlinkClick r:id="rId11"/>
              <a:extLst>
                <a:ext uri="{FF2B5EF4-FFF2-40B4-BE49-F238E27FC236}">
                  <a16:creationId xmlns:a16="http://schemas.microsoft.com/office/drawing/2014/main" id="{957700C5-8F61-4A9E-8B20-7F0287031760}"/>
                </a:ext>
              </a:extLst>
            </p:cNvPr>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605241" y="6188381"/>
              <a:ext cx="359091" cy="354764"/>
            </a:xfrm>
            <a:prstGeom prst="rect">
              <a:avLst/>
            </a:prstGeom>
          </p:spPr>
        </p:pic>
      </p:grpSp>
    </p:spTree>
    <p:extLst>
      <p:ext uri="{BB962C8B-B14F-4D97-AF65-F5344CB8AC3E}">
        <p14:creationId xmlns:p14="http://schemas.microsoft.com/office/powerpoint/2010/main" val="3412385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54BD6453-1A85-1A4D-B004-9839DC75E01A}" type="datetimeFigureOut">
              <a:rPr lang="en-US" smtClean="0"/>
              <a:t>4/7/2021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1326843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130" indent="0">
              <a:buNone/>
              <a:defRPr sz="2000" b="1"/>
            </a:lvl2pPr>
            <a:lvl3pPr marL="914265" indent="0">
              <a:buNone/>
              <a:defRPr sz="1800" b="1"/>
            </a:lvl3pPr>
            <a:lvl4pPr marL="1371396" indent="0">
              <a:buNone/>
              <a:defRPr sz="1600" b="1"/>
            </a:lvl4pPr>
            <a:lvl5pPr marL="1828529" indent="0">
              <a:buNone/>
              <a:defRPr sz="1600" b="1"/>
            </a:lvl5pPr>
            <a:lvl6pPr marL="2285658" indent="0">
              <a:buNone/>
              <a:defRPr sz="1600" b="1"/>
            </a:lvl6pPr>
            <a:lvl7pPr marL="2742788" indent="0">
              <a:buNone/>
              <a:defRPr sz="1600" b="1"/>
            </a:lvl7pPr>
            <a:lvl8pPr marL="3199920" indent="0">
              <a:buNone/>
              <a:defRPr sz="1600" b="1"/>
            </a:lvl8pPr>
            <a:lvl9pPr marL="3657052"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32" y="1151335"/>
            <a:ext cx="4041775" cy="479822"/>
          </a:xfrm>
        </p:spPr>
        <p:txBody>
          <a:bodyPr anchor="b"/>
          <a:lstStyle>
            <a:lvl1pPr marL="0" indent="0">
              <a:buNone/>
              <a:defRPr sz="2400" b="1"/>
            </a:lvl1pPr>
            <a:lvl2pPr marL="457130" indent="0">
              <a:buNone/>
              <a:defRPr sz="2000" b="1"/>
            </a:lvl2pPr>
            <a:lvl3pPr marL="914265" indent="0">
              <a:buNone/>
              <a:defRPr sz="1800" b="1"/>
            </a:lvl3pPr>
            <a:lvl4pPr marL="1371396" indent="0">
              <a:buNone/>
              <a:defRPr sz="1600" b="1"/>
            </a:lvl4pPr>
            <a:lvl5pPr marL="1828529" indent="0">
              <a:buNone/>
              <a:defRPr sz="1600" b="1"/>
            </a:lvl5pPr>
            <a:lvl6pPr marL="2285658" indent="0">
              <a:buNone/>
              <a:defRPr sz="1600" b="1"/>
            </a:lvl6pPr>
            <a:lvl7pPr marL="2742788" indent="0">
              <a:buNone/>
              <a:defRPr sz="1600" b="1"/>
            </a:lvl7pPr>
            <a:lvl8pPr marL="3199920" indent="0">
              <a:buNone/>
              <a:defRPr sz="1600" b="1"/>
            </a:lvl8pPr>
            <a:lvl9pPr marL="3657052"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32"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54BD6453-1A85-1A4D-B004-9839DC75E01A}" type="datetimeFigureOut">
              <a:rPr lang="en-US" smtClean="0"/>
              <a:t>4/7/2021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2913321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54BD6453-1A85-1A4D-B004-9839DC75E01A}" type="datetimeFigureOut">
              <a:rPr lang="en-US" smtClean="0"/>
              <a:t>4/7/2021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1555949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BD6453-1A85-1A4D-B004-9839DC75E01A}" type="datetimeFigureOut">
              <a:rPr lang="en-US" smtClean="0"/>
              <a:t>4/7/2021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3494144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7"/>
            <a:ext cx="3008313" cy="871538"/>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04794"/>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2" y="1076328"/>
            <a:ext cx="3008313" cy="3518297"/>
          </a:xfrm>
        </p:spPr>
        <p:txBody>
          <a:bodyPr/>
          <a:lstStyle>
            <a:lvl1pPr marL="0" indent="0">
              <a:buNone/>
              <a:defRPr sz="1400"/>
            </a:lvl1pPr>
            <a:lvl2pPr marL="457130" indent="0">
              <a:buNone/>
              <a:defRPr sz="1200"/>
            </a:lvl2pPr>
            <a:lvl3pPr marL="914265" indent="0">
              <a:buNone/>
              <a:defRPr sz="1000"/>
            </a:lvl3pPr>
            <a:lvl4pPr marL="1371396" indent="0">
              <a:buNone/>
              <a:defRPr sz="900"/>
            </a:lvl4pPr>
            <a:lvl5pPr marL="1828529" indent="0">
              <a:buNone/>
              <a:defRPr sz="900"/>
            </a:lvl5pPr>
            <a:lvl6pPr marL="2285658" indent="0">
              <a:buNone/>
              <a:defRPr sz="900"/>
            </a:lvl6pPr>
            <a:lvl7pPr marL="2742788" indent="0">
              <a:buNone/>
              <a:defRPr sz="900"/>
            </a:lvl7pPr>
            <a:lvl8pPr marL="3199920" indent="0">
              <a:buNone/>
              <a:defRPr sz="900"/>
            </a:lvl8pPr>
            <a:lvl9pPr marL="3657052"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4BD6453-1A85-1A4D-B004-9839DC75E01A}" type="datetimeFigureOut">
              <a:rPr lang="en-US" smtClean="0"/>
              <a:t>4/7/2021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3616056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130" indent="0">
              <a:buNone/>
              <a:defRPr sz="2800"/>
            </a:lvl2pPr>
            <a:lvl3pPr marL="914265" indent="0">
              <a:buNone/>
              <a:defRPr sz="2400"/>
            </a:lvl3pPr>
            <a:lvl4pPr marL="1371396" indent="0">
              <a:buNone/>
              <a:defRPr sz="2000"/>
            </a:lvl4pPr>
            <a:lvl5pPr marL="1828529" indent="0">
              <a:buNone/>
              <a:defRPr sz="2000"/>
            </a:lvl5pPr>
            <a:lvl6pPr marL="2285658" indent="0">
              <a:buNone/>
              <a:defRPr sz="2000"/>
            </a:lvl6pPr>
            <a:lvl7pPr marL="2742788" indent="0">
              <a:buNone/>
              <a:defRPr sz="2000"/>
            </a:lvl7pPr>
            <a:lvl8pPr marL="3199920" indent="0">
              <a:buNone/>
              <a:defRPr sz="2000"/>
            </a:lvl8pPr>
            <a:lvl9pPr marL="3657052" indent="0">
              <a:buNone/>
              <a:defRPr sz="2000"/>
            </a:lvl9pPr>
          </a:lstStyle>
          <a:p>
            <a:endParaRPr lang="en-US"/>
          </a:p>
        </p:txBody>
      </p:sp>
      <p:sp>
        <p:nvSpPr>
          <p:cNvPr id="4" name="Text Placeholder 3"/>
          <p:cNvSpPr>
            <a:spLocks noGrp="1"/>
          </p:cNvSpPr>
          <p:nvPr>
            <p:ph type="body" sz="half" idx="2"/>
          </p:nvPr>
        </p:nvSpPr>
        <p:spPr>
          <a:xfrm>
            <a:off x="1792288" y="4025509"/>
            <a:ext cx="5486400" cy="603647"/>
          </a:xfrm>
        </p:spPr>
        <p:txBody>
          <a:bodyPr/>
          <a:lstStyle>
            <a:lvl1pPr marL="0" indent="0">
              <a:buNone/>
              <a:defRPr sz="1400"/>
            </a:lvl1pPr>
            <a:lvl2pPr marL="457130" indent="0">
              <a:buNone/>
              <a:defRPr sz="1200"/>
            </a:lvl2pPr>
            <a:lvl3pPr marL="914265" indent="0">
              <a:buNone/>
              <a:defRPr sz="1000"/>
            </a:lvl3pPr>
            <a:lvl4pPr marL="1371396" indent="0">
              <a:buNone/>
              <a:defRPr sz="900"/>
            </a:lvl4pPr>
            <a:lvl5pPr marL="1828529" indent="0">
              <a:buNone/>
              <a:defRPr sz="900"/>
            </a:lvl5pPr>
            <a:lvl6pPr marL="2285658" indent="0">
              <a:buNone/>
              <a:defRPr sz="900"/>
            </a:lvl6pPr>
            <a:lvl7pPr marL="2742788" indent="0">
              <a:buNone/>
              <a:defRPr sz="900"/>
            </a:lvl7pPr>
            <a:lvl8pPr marL="3199920" indent="0">
              <a:buNone/>
              <a:defRPr sz="900"/>
            </a:lvl8pPr>
            <a:lvl9pPr marL="3657052"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54BD6453-1A85-1A4D-B004-9839DC75E01A}" type="datetimeFigureOut">
              <a:rPr lang="en-US" smtClean="0"/>
              <a:t>4/7/2021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2017E4-CAA1-6342-8DB7-B4706FE90AFC}" type="slidenum">
              <a:rPr lang="en-US" smtClean="0"/>
              <a:t>‹#›</a:t>
            </a:fld>
            <a:endParaRPr lang="en-US"/>
          </a:p>
        </p:txBody>
      </p:sp>
    </p:spTree>
    <p:extLst>
      <p:ext uri="{BB962C8B-B14F-4D97-AF65-F5344CB8AC3E}">
        <p14:creationId xmlns:p14="http://schemas.microsoft.com/office/powerpoint/2010/main" val="1612862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theme" Target="../theme/theme3.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28" tIns="45714" rIns="91428" bIns="45714"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28" tIns="45714" rIns="91428" bIns="45714"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28" tIns="45714" rIns="91428" bIns="45714" rtlCol="0" anchor="ctr"/>
          <a:lstStyle>
            <a:lvl1pPr algn="l">
              <a:defRPr sz="1200">
                <a:solidFill>
                  <a:schemeClr val="tx1">
                    <a:tint val="75000"/>
                  </a:schemeClr>
                </a:solidFill>
              </a:defRPr>
            </a:lvl1pPr>
          </a:lstStyle>
          <a:p>
            <a:fld id="{54BD6453-1A85-1A4D-B004-9839DC75E01A}" type="datetimeFigureOut">
              <a:rPr lang="en-US" smtClean="0"/>
              <a:t>4/7/2021</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28" tIns="45714" rIns="91428" bIns="45714"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28" tIns="45714" rIns="91428" bIns="45714" rtlCol="0" anchor="ctr"/>
          <a:lstStyle>
            <a:lvl1pPr algn="r">
              <a:defRPr sz="1200">
                <a:solidFill>
                  <a:schemeClr val="tx1">
                    <a:tint val="75000"/>
                  </a:schemeClr>
                </a:solidFill>
              </a:defRPr>
            </a:lvl1pPr>
          </a:lstStyle>
          <a:p>
            <a:fld id="{B52017E4-CAA1-6342-8DB7-B4706FE90AFC}" type="slidenum">
              <a:rPr lang="en-US" smtClean="0"/>
              <a:t>‹#›</a:t>
            </a:fld>
            <a:endParaRPr lang="en-US"/>
          </a:p>
        </p:txBody>
      </p:sp>
    </p:spTree>
    <p:extLst>
      <p:ext uri="{BB962C8B-B14F-4D97-AF65-F5344CB8AC3E}">
        <p14:creationId xmlns:p14="http://schemas.microsoft.com/office/powerpoint/2010/main" val="1011353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130" rtl="0" eaLnBrk="1" latinLnBrk="0" hangingPunct="1">
        <a:spcBef>
          <a:spcPct val="0"/>
        </a:spcBef>
        <a:buNone/>
        <a:defRPr sz="4400" kern="1200">
          <a:solidFill>
            <a:schemeClr val="tx1"/>
          </a:solidFill>
          <a:latin typeface="+mj-lt"/>
          <a:ea typeface="+mj-ea"/>
          <a:cs typeface="+mj-cs"/>
        </a:defRPr>
      </a:lvl1pPr>
    </p:titleStyle>
    <p:bodyStyle>
      <a:lvl1pPr marL="342848" indent="-342848" algn="l" defTabSz="457130" rtl="0" eaLnBrk="1" latinLnBrk="0" hangingPunct="1">
        <a:spcBef>
          <a:spcPct val="20000"/>
        </a:spcBef>
        <a:buFont typeface="Arial"/>
        <a:buChar char="•"/>
        <a:defRPr sz="3200" kern="1200">
          <a:solidFill>
            <a:schemeClr val="tx1"/>
          </a:solidFill>
          <a:latin typeface="+mn-lt"/>
          <a:ea typeface="+mn-ea"/>
          <a:cs typeface="+mn-cs"/>
        </a:defRPr>
      </a:lvl1pPr>
      <a:lvl2pPr marL="742841" indent="-285708" algn="l" defTabSz="457130" rtl="0" eaLnBrk="1" latinLnBrk="0" hangingPunct="1">
        <a:spcBef>
          <a:spcPct val="20000"/>
        </a:spcBef>
        <a:buFont typeface="Arial"/>
        <a:buChar char="–"/>
        <a:defRPr sz="2800" kern="1200">
          <a:solidFill>
            <a:schemeClr val="tx1"/>
          </a:solidFill>
          <a:latin typeface="+mn-lt"/>
          <a:ea typeface="+mn-ea"/>
          <a:cs typeface="+mn-cs"/>
        </a:defRPr>
      </a:lvl2pPr>
      <a:lvl3pPr marL="1142830" indent="-228564" algn="l" defTabSz="457130" rtl="0" eaLnBrk="1" latinLnBrk="0" hangingPunct="1">
        <a:spcBef>
          <a:spcPct val="20000"/>
        </a:spcBef>
        <a:buFont typeface="Arial"/>
        <a:buChar char="•"/>
        <a:defRPr sz="2400" kern="1200">
          <a:solidFill>
            <a:schemeClr val="tx1"/>
          </a:solidFill>
          <a:latin typeface="+mn-lt"/>
          <a:ea typeface="+mn-ea"/>
          <a:cs typeface="+mn-cs"/>
        </a:defRPr>
      </a:lvl3pPr>
      <a:lvl4pPr marL="1599960" indent="-228564" algn="l" defTabSz="457130" rtl="0" eaLnBrk="1" latinLnBrk="0" hangingPunct="1">
        <a:spcBef>
          <a:spcPct val="20000"/>
        </a:spcBef>
        <a:buFont typeface="Arial"/>
        <a:buChar char="–"/>
        <a:defRPr sz="2000" kern="1200">
          <a:solidFill>
            <a:schemeClr val="tx1"/>
          </a:solidFill>
          <a:latin typeface="+mn-lt"/>
          <a:ea typeface="+mn-ea"/>
          <a:cs typeface="+mn-cs"/>
        </a:defRPr>
      </a:lvl4pPr>
      <a:lvl5pPr marL="2057093" indent="-228564" algn="l" defTabSz="457130" rtl="0" eaLnBrk="1" latinLnBrk="0" hangingPunct="1">
        <a:spcBef>
          <a:spcPct val="20000"/>
        </a:spcBef>
        <a:buFont typeface="Arial"/>
        <a:buChar char="»"/>
        <a:defRPr sz="2000" kern="1200">
          <a:solidFill>
            <a:schemeClr val="tx1"/>
          </a:solidFill>
          <a:latin typeface="+mn-lt"/>
          <a:ea typeface="+mn-ea"/>
          <a:cs typeface="+mn-cs"/>
        </a:defRPr>
      </a:lvl5pPr>
      <a:lvl6pPr marL="2514222" indent="-228564" algn="l" defTabSz="457130" rtl="0" eaLnBrk="1" latinLnBrk="0" hangingPunct="1">
        <a:spcBef>
          <a:spcPct val="20000"/>
        </a:spcBef>
        <a:buFont typeface="Arial"/>
        <a:buChar char="•"/>
        <a:defRPr sz="2000" kern="1200">
          <a:solidFill>
            <a:schemeClr val="tx1"/>
          </a:solidFill>
          <a:latin typeface="+mn-lt"/>
          <a:ea typeface="+mn-ea"/>
          <a:cs typeface="+mn-cs"/>
        </a:defRPr>
      </a:lvl6pPr>
      <a:lvl7pPr marL="2971356" indent="-228564" algn="l" defTabSz="457130" rtl="0" eaLnBrk="1" latinLnBrk="0" hangingPunct="1">
        <a:spcBef>
          <a:spcPct val="20000"/>
        </a:spcBef>
        <a:buFont typeface="Arial"/>
        <a:buChar char="•"/>
        <a:defRPr sz="2000" kern="1200">
          <a:solidFill>
            <a:schemeClr val="tx1"/>
          </a:solidFill>
          <a:latin typeface="+mn-lt"/>
          <a:ea typeface="+mn-ea"/>
          <a:cs typeface="+mn-cs"/>
        </a:defRPr>
      </a:lvl7pPr>
      <a:lvl8pPr marL="3428487" indent="-228564" algn="l" defTabSz="457130" rtl="0" eaLnBrk="1" latinLnBrk="0" hangingPunct="1">
        <a:spcBef>
          <a:spcPct val="20000"/>
        </a:spcBef>
        <a:buFont typeface="Arial"/>
        <a:buChar char="•"/>
        <a:defRPr sz="2000" kern="1200">
          <a:solidFill>
            <a:schemeClr val="tx1"/>
          </a:solidFill>
          <a:latin typeface="+mn-lt"/>
          <a:ea typeface="+mn-ea"/>
          <a:cs typeface="+mn-cs"/>
        </a:defRPr>
      </a:lvl8pPr>
      <a:lvl9pPr marL="3885618" indent="-228564" algn="l" defTabSz="45713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30" rtl="0" eaLnBrk="1" latinLnBrk="0" hangingPunct="1">
        <a:defRPr sz="1800" kern="1200">
          <a:solidFill>
            <a:schemeClr val="tx1"/>
          </a:solidFill>
          <a:latin typeface="+mn-lt"/>
          <a:ea typeface="+mn-ea"/>
          <a:cs typeface="+mn-cs"/>
        </a:defRPr>
      </a:lvl1pPr>
      <a:lvl2pPr marL="457130" algn="l" defTabSz="457130" rtl="0" eaLnBrk="1" latinLnBrk="0" hangingPunct="1">
        <a:defRPr sz="1800" kern="1200">
          <a:solidFill>
            <a:schemeClr val="tx1"/>
          </a:solidFill>
          <a:latin typeface="+mn-lt"/>
          <a:ea typeface="+mn-ea"/>
          <a:cs typeface="+mn-cs"/>
        </a:defRPr>
      </a:lvl2pPr>
      <a:lvl3pPr marL="914265" algn="l" defTabSz="457130" rtl="0" eaLnBrk="1" latinLnBrk="0" hangingPunct="1">
        <a:defRPr sz="1800" kern="1200">
          <a:solidFill>
            <a:schemeClr val="tx1"/>
          </a:solidFill>
          <a:latin typeface="+mn-lt"/>
          <a:ea typeface="+mn-ea"/>
          <a:cs typeface="+mn-cs"/>
        </a:defRPr>
      </a:lvl3pPr>
      <a:lvl4pPr marL="1371396" algn="l" defTabSz="457130" rtl="0" eaLnBrk="1" latinLnBrk="0" hangingPunct="1">
        <a:defRPr sz="1800" kern="1200">
          <a:solidFill>
            <a:schemeClr val="tx1"/>
          </a:solidFill>
          <a:latin typeface="+mn-lt"/>
          <a:ea typeface="+mn-ea"/>
          <a:cs typeface="+mn-cs"/>
        </a:defRPr>
      </a:lvl4pPr>
      <a:lvl5pPr marL="1828529" algn="l" defTabSz="457130" rtl="0" eaLnBrk="1" latinLnBrk="0" hangingPunct="1">
        <a:defRPr sz="1800" kern="1200">
          <a:solidFill>
            <a:schemeClr val="tx1"/>
          </a:solidFill>
          <a:latin typeface="+mn-lt"/>
          <a:ea typeface="+mn-ea"/>
          <a:cs typeface="+mn-cs"/>
        </a:defRPr>
      </a:lvl5pPr>
      <a:lvl6pPr marL="2285658" algn="l" defTabSz="457130" rtl="0" eaLnBrk="1" latinLnBrk="0" hangingPunct="1">
        <a:defRPr sz="1800" kern="1200">
          <a:solidFill>
            <a:schemeClr val="tx1"/>
          </a:solidFill>
          <a:latin typeface="+mn-lt"/>
          <a:ea typeface="+mn-ea"/>
          <a:cs typeface="+mn-cs"/>
        </a:defRPr>
      </a:lvl6pPr>
      <a:lvl7pPr marL="2742788" algn="l" defTabSz="457130" rtl="0" eaLnBrk="1" latinLnBrk="0" hangingPunct="1">
        <a:defRPr sz="1800" kern="1200">
          <a:solidFill>
            <a:schemeClr val="tx1"/>
          </a:solidFill>
          <a:latin typeface="+mn-lt"/>
          <a:ea typeface="+mn-ea"/>
          <a:cs typeface="+mn-cs"/>
        </a:defRPr>
      </a:lvl7pPr>
      <a:lvl8pPr marL="3199920" algn="l" defTabSz="457130" rtl="0" eaLnBrk="1" latinLnBrk="0" hangingPunct="1">
        <a:defRPr sz="1800" kern="1200">
          <a:solidFill>
            <a:schemeClr val="tx1"/>
          </a:solidFill>
          <a:latin typeface="+mn-lt"/>
          <a:ea typeface="+mn-ea"/>
          <a:cs typeface="+mn-cs"/>
        </a:defRPr>
      </a:lvl8pPr>
      <a:lvl9pPr marL="3657052" algn="l" defTabSz="45713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4A1A0ABA-277A-494D-AFC5-4231A957C667}"/>
              </a:ext>
            </a:extLst>
          </p:cNvPr>
          <p:cNvSpPr>
            <a:spLocks noGrp="1"/>
          </p:cNvSpPr>
          <p:nvPr>
            <p:ph type="title"/>
          </p:nvPr>
        </p:nvSpPr>
        <p:spPr bwMode="white">
          <a:xfrm>
            <a:off x="240030" y="365096"/>
            <a:ext cx="8641080" cy="480060"/>
          </a:xfrm>
          <a:prstGeom prst="rect">
            <a:avLst/>
          </a:prstGeom>
        </p:spPr>
        <p:txBody>
          <a:bodyPr vert="horz" lIns="0" tIns="0" rIns="0" bIns="0" rtlCol="0" anchor="ctr">
            <a:normAutofit/>
          </a:bodyPr>
          <a:lstStyle/>
          <a:p>
            <a:r>
              <a:rPr lang="en-US" dirty="0"/>
              <a:t>Slide title, 28pt bold</a:t>
            </a:r>
            <a:endParaRPr lang="en-AU" dirty="0"/>
          </a:p>
        </p:txBody>
      </p:sp>
      <p:sp>
        <p:nvSpPr>
          <p:cNvPr id="8" name="Text Placeholder 2">
            <a:extLst>
              <a:ext uri="{FF2B5EF4-FFF2-40B4-BE49-F238E27FC236}">
                <a16:creationId xmlns:a16="http://schemas.microsoft.com/office/drawing/2014/main" id="{B30F616C-87D7-4D71-A540-D0E1DC2FB78D}"/>
              </a:ext>
            </a:extLst>
          </p:cNvPr>
          <p:cNvSpPr>
            <a:spLocks noGrp="1"/>
          </p:cNvSpPr>
          <p:nvPr>
            <p:ph type="body" idx="1"/>
          </p:nvPr>
        </p:nvSpPr>
        <p:spPr>
          <a:xfrm>
            <a:off x="240029" y="1038688"/>
            <a:ext cx="8641080" cy="3556172"/>
          </a:xfrm>
          <a:prstGeom prst="rect">
            <a:avLst/>
          </a:prstGeom>
          <a:noFill/>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3">
            <a:extLst>
              <a:ext uri="{FF2B5EF4-FFF2-40B4-BE49-F238E27FC236}">
                <a16:creationId xmlns:a16="http://schemas.microsoft.com/office/drawing/2014/main" id="{45CAD75A-537E-4B12-960F-4DC7FBD909DC}"/>
              </a:ext>
            </a:extLst>
          </p:cNvPr>
          <p:cNvSpPr>
            <a:spLocks noGrp="1"/>
          </p:cNvSpPr>
          <p:nvPr>
            <p:ph type="ftr" sz="quarter" idx="3"/>
          </p:nvPr>
        </p:nvSpPr>
        <p:spPr>
          <a:xfrm>
            <a:off x="6960869" y="4732020"/>
            <a:ext cx="1920240" cy="205740"/>
          </a:xfrm>
          <a:prstGeom prst="rect">
            <a:avLst/>
          </a:prstGeom>
        </p:spPr>
        <p:txBody>
          <a:bodyPr vert="horz" lIns="0" tIns="0" rIns="0" bIns="0" rtlCol="0" anchor="b" anchorCtr="0"/>
          <a:lstStyle>
            <a:lvl1pPr algn="r">
              <a:defRPr sz="600">
                <a:solidFill>
                  <a:schemeClr val="tx1"/>
                </a:solidFill>
              </a:defRPr>
            </a:lvl1pPr>
          </a:lstStyle>
          <a:p>
            <a:pPr defTabSz="685783"/>
            <a:r>
              <a:rPr lang="en-AU" dirty="0">
                <a:solidFill>
                  <a:srgbClr val="000000"/>
                </a:solidFill>
                <a:latin typeface="Jacobs Chronos"/>
              </a:rPr>
              <a:t>©Jacobs 2020</a:t>
            </a:r>
          </a:p>
        </p:txBody>
      </p:sp>
      <p:sp>
        <p:nvSpPr>
          <p:cNvPr id="11" name="Slide Number Placeholder 5">
            <a:extLst>
              <a:ext uri="{FF2B5EF4-FFF2-40B4-BE49-F238E27FC236}">
                <a16:creationId xmlns:a16="http://schemas.microsoft.com/office/drawing/2014/main" id="{D013D39C-859A-4492-96A6-21F28975B4F9}"/>
              </a:ext>
            </a:extLst>
          </p:cNvPr>
          <p:cNvSpPr>
            <a:spLocks noGrp="1"/>
          </p:cNvSpPr>
          <p:nvPr>
            <p:ph type="sldNum" sz="quarter" idx="4"/>
          </p:nvPr>
        </p:nvSpPr>
        <p:spPr>
          <a:xfrm>
            <a:off x="240031" y="4732020"/>
            <a:ext cx="586256" cy="205740"/>
          </a:xfrm>
          <a:prstGeom prst="rect">
            <a:avLst/>
          </a:prstGeom>
        </p:spPr>
        <p:txBody>
          <a:bodyPr vert="horz" lIns="0" tIns="0" rIns="0" bIns="0" rtlCol="0" anchor="b"/>
          <a:lstStyle>
            <a:lvl1pPr algn="l">
              <a:defRPr sz="800" b="1">
                <a:solidFill>
                  <a:schemeClr val="tx1"/>
                </a:solidFill>
                <a:latin typeface="+mj-lt"/>
                <a:cs typeface="JacobsChronos" pitchFamily="34" charset="0"/>
              </a:defRPr>
            </a:lvl1pPr>
          </a:lstStyle>
          <a:p>
            <a:pPr defTabSz="685783"/>
            <a:fld id="{9B3E39EC-4BE2-4DEA-81C0-4ABC0AAB4AC0}" type="slidenum">
              <a:rPr lang="en-AU" smtClean="0">
                <a:solidFill>
                  <a:srgbClr val="000000"/>
                </a:solidFill>
                <a:latin typeface="Jacobs Chronos"/>
              </a:rPr>
              <a:pPr defTabSz="685783"/>
              <a:t>‹#›</a:t>
            </a:fld>
            <a:endParaRPr lang="en-AU" dirty="0">
              <a:solidFill>
                <a:srgbClr val="000000"/>
              </a:solidFill>
              <a:latin typeface="Jacobs Chronos"/>
            </a:endParaRPr>
          </a:p>
        </p:txBody>
      </p:sp>
    </p:spTree>
    <p:extLst>
      <p:ext uri="{BB962C8B-B14F-4D97-AF65-F5344CB8AC3E}">
        <p14:creationId xmlns:p14="http://schemas.microsoft.com/office/powerpoint/2010/main" val="4058938987"/>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Lst>
  <p:hf hdr="0" dt="0"/>
  <p:txStyles>
    <p:titleStyle>
      <a:lvl1pPr algn="l" defTabSz="685783" rtl="0" eaLnBrk="1" latinLnBrk="0" hangingPunct="1">
        <a:lnSpc>
          <a:spcPct val="90000"/>
        </a:lnSpc>
        <a:spcBef>
          <a:spcPct val="0"/>
        </a:spcBef>
        <a:buNone/>
        <a:defRPr sz="2100" b="1" kern="1200">
          <a:solidFill>
            <a:schemeClr val="tx1"/>
          </a:solidFill>
          <a:latin typeface="Jacobs Chronos" panose="010B0603030503030204" pitchFamily="34" charset="0"/>
          <a:ea typeface="+mj-ea"/>
          <a:cs typeface="Jacobs Chronos" panose="010B0603030503030204" pitchFamily="34" charset="0"/>
        </a:defRPr>
      </a:lvl1pPr>
    </p:titleStyle>
    <p:bodyStyle>
      <a:lvl1pPr marL="202495" indent="-202495" algn="l" defTabSz="685783" rtl="0" eaLnBrk="1" latinLnBrk="0" hangingPunct="1">
        <a:lnSpc>
          <a:spcPct val="90000"/>
        </a:lnSpc>
        <a:spcBef>
          <a:spcPts val="750"/>
        </a:spcBef>
        <a:buFont typeface="Wingdings" panose="05000000000000000000" pitchFamily="2" charset="2"/>
        <a:buChar char="§"/>
        <a:defRPr sz="1800" kern="1200">
          <a:solidFill>
            <a:schemeClr val="tx1"/>
          </a:solidFill>
          <a:latin typeface="Jacobs Chronos" panose="010B0603030503030204" pitchFamily="34" charset="0"/>
          <a:ea typeface="+mn-ea"/>
          <a:cs typeface="Jacobs Chronos" panose="010B0603030503030204" pitchFamily="34" charset="0"/>
        </a:defRPr>
      </a:lvl1pPr>
      <a:lvl2pPr marL="404990" indent="-202495" algn="l" defTabSz="685783" rtl="0" eaLnBrk="1" latinLnBrk="0" hangingPunct="1">
        <a:lnSpc>
          <a:spcPct val="90000"/>
        </a:lnSpc>
        <a:spcBef>
          <a:spcPts val="375"/>
        </a:spcBef>
        <a:buFont typeface="Jacobs Chronos" panose="010B0603030503030204" pitchFamily="34" charset="0"/>
        <a:buChar char="−"/>
        <a:defRPr sz="1700" kern="1200">
          <a:solidFill>
            <a:schemeClr val="tx1"/>
          </a:solidFill>
          <a:latin typeface="Jacobs Chronos" panose="010B0603030503030204" pitchFamily="34" charset="0"/>
          <a:ea typeface="+mn-ea"/>
          <a:cs typeface="Jacobs Chronos" panose="010B0603030503030204" pitchFamily="34" charset="0"/>
        </a:defRPr>
      </a:lvl2pPr>
      <a:lvl3pPr marL="607485" indent="-202495" algn="l" defTabSz="685783" rtl="0" eaLnBrk="1" latinLnBrk="0" hangingPunct="1">
        <a:lnSpc>
          <a:spcPct val="90000"/>
        </a:lnSpc>
        <a:spcBef>
          <a:spcPts val="375"/>
        </a:spcBef>
        <a:buFont typeface="Wingdings" panose="05000000000000000000" pitchFamily="2" charset="2"/>
        <a:buChar char="§"/>
        <a:defRPr sz="1500" kern="1200">
          <a:solidFill>
            <a:schemeClr val="tx1"/>
          </a:solidFill>
          <a:latin typeface="Jacobs Chronos" panose="010B0603030503030204" pitchFamily="34" charset="0"/>
          <a:ea typeface="+mn-ea"/>
          <a:cs typeface="Jacobs Chronos" panose="010B0603030503030204" pitchFamily="34" charset="0"/>
        </a:defRPr>
      </a:lvl3pPr>
      <a:lvl4pPr marL="809980" indent="-202495" algn="l" defTabSz="685783" rtl="0" eaLnBrk="1" latinLnBrk="0" hangingPunct="1">
        <a:lnSpc>
          <a:spcPct val="90000"/>
        </a:lnSpc>
        <a:spcBef>
          <a:spcPts val="375"/>
        </a:spcBef>
        <a:buFont typeface="Jacobs Chronos" panose="010B0603030503030204" pitchFamily="34" charset="0"/>
        <a:buChar char="−"/>
        <a:defRPr sz="1400" kern="1200">
          <a:solidFill>
            <a:schemeClr val="tx1"/>
          </a:solidFill>
          <a:latin typeface="Jacobs Chronos" panose="010B0603030503030204" pitchFamily="34" charset="0"/>
          <a:ea typeface="+mn-ea"/>
          <a:cs typeface="Jacobs Chronos" panose="010B0603030503030204" pitchFamily="34" charset="0"/>
        </a:defRPr>
      </a:lvl4pPr>
      <a:lvl5pPr marL="1012475" indent="-202495" algn="l" defTabSz="685783" rtl="0" eaLnBrk="1" latinLnBrk="0" hangingPunct="1">
        <a:lnSpc>
          <a:spcPct val="90000"/>
        </a:lnSpc>
        <a:spcBef>
          <a:spcPts val="375"/>
        </a:spcBef>
        <a:buFont typeface="Wingdings" panose="05000000000000000000" pitchFamily="2" charset="2"/>
        <a:buChar char="§"/>
        <a:defRPr sz="1200" kern="1200">
          <a:solidFill>
            <a:schemeClr val="tx1"/>
          </a:solidFill>
          <a:latin typeface="Jacobs Chronos" panose="010B0603030503030204" pitchFamily="34" charset="0"/>
          <a:ea typeface="+mn-ea"/>
          <a:cs typeface="Jacobs Chronos" panose="010B0603030503030204" pitchFamily="34" charset="0"/>
        </a:defRPr>
      </a:lvl5pPr>
      <a:lvl6pPr marL="1885903"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83" rtl="0" eaLnBrk="1" latinLnBrk="0" hangingPunct="1">
        <a:defRPr sz="1400" kern="1200">
          <a:solidFill>
            <a:schemeClr val="tx1"/>
          </a:solidFill>
          <a:latin typeface="+mn-lt"/>
          <a:ea typeface="+mn-ea"/>
          <a:cs typeface="+mn-cs"/>
        </a:defRPr>
      </a:lvl1pPr>
      <a:lvl2pPr marL="342892" algn="l" defTabSz="685783" rtl="0" eaLnBrk="1" latinLnBrk="0" hangingPunct="1">
        <a:defRPr sz="1400" kern="1200">
          <a:solidFill>
            <a:schemeClr val="tx1"/>
          </a:solidFill>
          <a:latin typeface="+mn-lt"/>
          <a:ea typeface="+mn-ea"/>
          <a:cs typeface="+mn-cs"/>
        </a:defRPr>
      </a:lvl2pPr>
      <a:lvl3pPr marL="685783" algn="l" defTabSz="685783" rtl="0" eaLnBrk="1" latinLnBrk="0" hangingPunct="1">
        <a:defRPr sz="1400" kern="1200">
          <a:solidFill>
            <a:schemeClr val="tx1"/>
          </a:solidFill>
          <a:latin typeface="+mn-lt"/>
          <a:ea typeface="+mn-ea"/>
          <a:cs typeface="+mn-cs"/>
        </a:defRPr>
      </a:lvl3pPr>
      <a:lvl4pPr marL="1028675" algn="l" defTabSz="685783" rtl="0" eaLnBrk="1" latinLnBrk="0" hangingPunct="1">
        <a:defRPr sz="1400" kern="1200">
          <a:solidFill>
            <a:schemeClr val="tx1"/>
          </a:solidFill>
          <a:latin typeface="+mn-lt"/>
          <a:ea typeface="+mn-ea"/>
          <a:cs typeface="+mn-cs"/>
        </a:defRPr>
      </a:lvl4pPr>
      <a:lvl5pPr marL="1371566" algn="l" defTabSz="685783" rtl="0" eaLnBrk="1" latinLnBrk="0" hangingPunct="1">
        <a:defRPr sz="1400" kern="1200">
          <a:solidFill>
            <a:schemeClr val="tx1"/>
          </a:solidFill>
          <a:latin typeface="+mn-lt"/>
          <a:ea typeface="+mn-ea"/>
          <a:cs typeface="+mn-cs"/>
        </a:defRPr>
      </a:lvl5pPr>
      <a:lvl6pPr marL="1714457" algn="l" defTabSz="685783" rtl="0" eaLnBrk="1" latinLnBrk="0" hangingPunct="1">
        <a:defRPr sz="1400" kern="1200">
          <a:solidFill>
            <a:schemeClr val="tx1"/>
          </a:solidFill>
          <a:latin typeface="+mn-lt"/>
          <a:ea typeface="+mn-ea"/>
          <a:cs typeface="+mn-cs"/>
        </a:defRPr>
      </a:lvl6pPr>
      <a:lvl7pPr marL="2057348" algn="l" defTabSz="685783" rtl="0" eaLnBrk="1" latinLnBrk="0" hangingPunct="1">
        <a:defRPr sz="1400" kern="1200">
          <a:solidFill>
            <a:schemeClr val="tx1"/>
          </a:solidFill>
          <a:latin typeface="+mn-lt"/>
          <a:ea typeface="+mn-ea"/>
          <a:cs typeface="+mn-cs"/>
        </a:defRPr>
      </a:lvl7pPr>
      <a:lvl8pPr marL="2400240" algn="l" defTabSz="685783" rtl="0" eaLnBrk="1" latinLnBrk="0" hangingPunct="1">
        <a:defRPr sz="1400" kern="1200">
          <a:solidFill>
            <a:schemeClr val="tx1"/>
          </a:solidFill>
          <a:latin typeface="+mn-lt"/>
          <a:ea typeface="+mn-ea"/>
          <a:cs typeface="+mn-cs"/>
        </a:defRPr>
      </a:lvl8pPr>
      <a:lvl9pPr marL="2743132" algn="l" defTabSz="685783" rtl="0" eaLnBrk="1" latinLnBrk="0" hangingPunct="1">
        <a:defRPr sz="1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3679502"/>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Lst>
  <p:hf hdr="0" dt="0"/>
  <p:txStyles>
    <p:titleStyle>
      <a:lvl1pPr algn="l" defTabSz="685766" rtl="0" eaLnBrk="1" latinLnBrk="0" hangingPunct="1">
        <a:lnSpc>
          <a:spcPct val="90000"/>
        </a:lnSpc>
        <a:spcBef>
          <a:spcPct val="0"/>
        </a:spcBef>
        <a:buNone/>
        <a:defRPr sz="2100" b="1" kern="1200">
          <a:solidFill>
            <a:schemeClr val="tx1"/>
          </a:solidFill>
          <a:latin typeface="Jacobs Chronos" panose="010B0603030503030204" pitchFamily="34" charset="0"/>
          <a:ea typeface="+mj-ea"/>
          <a:cs typeface="Jacobs Chronos" panose="010B0603030503030204" pitchFamily="34" charset="0"/>
        </a:defRPr>
      </a:lvl1pPr>
    </p:titleStyle>
    <p:bodyStyle>
      <a:lvl1pPr marL="171442" indent="-202490" algn="l" defTabSz="685766" rtl="0" eaLnBrk="1" latinLnBrk="0" hangingPunct="1">
        <a:lnSpc>
          <a:spcPct val="90000"/>
        </a:lnSpc>
        <a:spcBef>
          <a:spcPts val="750"/>
        </a:spcBef>
        <a:buFont typeface="Wingdings" panose="05000000000000000000" pitchFamily="2" charset="2"/>
        <a:buChar char="§"/>
        <a:defRPr sz="1800" kern="1200">
          <a:solidFill>
            <a:schemeClr val="tx1"/>
          </a:solidFill>
          <a:latin typeface="Jacobs Chronos" panose="010B0603030503030204" pitchFamily="34" charset="0"/>
          <a:ea typeface="+mn-ea"/>
          <a:cs typeface="Jacobs Chronos" panose="010B0603030503030204" pitchFamily="34" charset="0"/>
        </a:defRPr>
      </a:lvl1pPr>
      <a:lvl2pPr marL="431979" indent="-202490" algn="l" defTabSz="685766" rtl="0" eaLnBrk="1" latinLnBrk="0" hangingPunct="1">
        <a:lnSpc>
          <a:spcPct val="90000"/>
        </a:lnSpc>
        <a:spcBef>
          <a:spcPts val="375"/>
        </a:spcBef>
        <a:buFont typeface="Jacobs Chronos" panose="010B0603030503030204" pitchFamily="34" charset="0"/>
        <a:buChar char="−"/>
        <a:defRPr sz="1700" kern="1200">
          <a:solidFill>
            <a:schemeClr val="tx1"/>
          </a:solidFill>
          <a:latin typeface="Jacobs Chronos" panose="010B0603030503030204" pitchFamily="34" charset="0"/>
          <a:ea typeface="+mn-ea"/>
          <a:cs typeface="Jacobs Chronos" panose="010B0603030503030204" pitchFamily="34" charset="0"/>
        </a:defRPr>
      </a:lvl2pPr>
      <a:lvl3pPr marL="647968" indent="-202490" algn="l" defTabSz="685766" rtl="0" eaLnBrk="1" latinLnBrk="0" hangingPunct="1">
        <a:lnSpc>
          <a:spcPct val="90000"/>
        </a:lnSpc>
        <a:spcBef>
          <a:spcPts val="375"/>
        </a:spcBef>
        <a:buFont typeface="Wingdings" panose="05000000000000000000" pitchFamily="2" charset="2"/>
        <a:buChar char="§"/>
        <a:defRPr sz="1500" kern="1200">
          <a:solidFill>
            <a:schemeClr val="tx1"/>
          </a:solidFill>
          <a:latin typeface="Jacobs Chronos" panose="010B0603030503030204" pitchFamily="34" charset="0"/>
          <a:ea typeface="+mn-ea"/>
          <a:cs typeface="Jacobs Chronos" panose="010B0603030503030204" pitchFamily="34" charset="0"/>
        </a:defRPr>
      </a:lvl3pPr>
      <a:lvl4pPr marL="863957" indent="-202490" algn="l" defTabSz="685766" rtl="0" eaLnBrk="1" latinLnBrk="0" hangingPunct="1">
        <a:lnSpc>
          <a:spcPct val="90000"/>
        </a:lnSpc>
        <a:spcBef>
          <a:spcPts val="375"/>
        </a:spcBef>
        <a:buFont typeface="Jacobs Chronos" panose="010B0603030503030204" pitchFamily="34" charset="0"/>
        <a:buChar char="−"/>
        <a:defRPr sz="1400" kern="1200">
          <a:solidFill>
            <a:schemeClr val="tx1"/>
          </a:solidFill>
          <a:latin typeface="Jacobs Chronos" panose="010B0603030503030204" pitchFamily="34" charset="0"/>
          <a:ea typeface="+mn-ea"/>
          <a:cs typeface="Jacobs Chronos" panose="010B0603030503030204" pitchFamily="34" charset="0"/>
        </a:defRPr>
      </a:lvl4pPr>
      <a:lvl5pPr marL="1079946" indent="-202490" algn="l" defTabSz="685766" rtl="0" eaLnBrk="1" latinLnBrk="0" hangingPunct="1">
        <a:lnSpc>
          <a:spcPct val="90000"/>
        </a:lnSpc>
        <a:spcBef>
          <a:spcPts val="375"/>
        </a:spcBef>
        <a:buFont typeface="Wingdings" panose="05000000000000000000" pitchFamily="2" charset="2"/>
        <a:buChar char="§"/>
        <a:defRPr sz="1200" kern="1200">
          <a:solidFill>
            <a:schemeClr val="tx1"/>
          </a:solidFill>
          <a:latin typeface="Jacobs Chronos" panose="010B0603030503030204" pitchFamily="34" charset="0"/>
          <a:ea typeface="+mn-ea"/>
          <a:cs typeface="Jacobs Chronos" panose="010B0603030503030204" pitchFamily="34" charset="0"/>
        </a:defRPr>
      </a:lvl5pPr>
      <a:lvl6pPr marL="1885856"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766" rtl="0" eaLnBrk="1" latinLnBrk="0" hangingPunct="1">
        <a:defRPr sz="1400" kern="1200">
          <a:solidFill>
            <a:schemeClr val="tx1"/>
          </a:solidFill>
          <a:latin typeface="+mn-lt"/>
          <a:ea typeface="+mn-ea"/>
          <a:cs typeface="+mn-cs"/>
        </a:defRPr>
      </a:lvl1pPr>
      <a:lvl2pPr marL="342884"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2" algn="l" defTabSz="685766" rtl="0" eaLnBrk="1" latinLnBrk="0" hangingPunct="1">
        <a:defRPr sz="1400" kern="1200">
          <a:solidFill>
            <a:schemeClr val="tx1"/>
          </a:solidFill>
          <a:latin typeface="+mn-lt"/>
          <a:ea typeface="+mn-ea"/>
          <a:cs typeface="+mn-cs"/>
        </a:defRPr>
      </a:lvl5pPr>
      <a:lvl6pPr marL="1714415"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4" algn="l" defTabSz="685766"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4434" y="867078"/>
            <a:ext cx="8083435" cy="1102519"/>
          </a:xfrm>
        </p:spPr>
        <p:txBody>
          <a:bodyPr>
            <a:noAutofit/>
          </a:bodyPr>
          <a:lstStyle/>
          <a:p>
            <a:pPr algn="l"/>
            <a:r>
              <a:rPr lang="en-GB" dirty="0">
                <a:latin typeface="Calibri (Headings)"/>
                <a:cs typeface="Calibri (Headings)"/>
              </a:rPr>
              <a:t>Religions and assisted dying: </a:t>
            </a:r>
            <a:br>
              <a:rPr lang="en-GB" dirty="0">
                <a:latin typeface="Calibri (Headings)"/>
                <a:cs typeface="Calibri (Headings)"/>
              </a:rPr>
            </a:br>
            <a:r>
              <a:rPr lang="en-GB" dirty="0">
                <a:latin typeface="Calibri (Headings)"/>
                <a:cs typeface="Calibri (Headings)"/>
              </a:rPr>
              <a:t>An overview </a:t>
            </a:r>
            <a:br>
              <a:rPr lang="en-GB" sz="4000" dirty="0">
                <a:latin typeface="Calibri (Headings)"/>
                <a:cs typeface="Calibri (Headings)"/>
              </a:rPr>
            </a:br>
            <a:endParaRPr lang="en-US" sz="4000" dirty="0">
              <a:latin typeface="Calibri (Headings)"/>
              <a:cs typeface="Calibri (Headings)"/>
            </a:endParaRPr>
          </a:p>
        </p:txBody>
      </p:sp>
      <p:sp>
        <p:nvSpPr>
          <p:cNvPr id="4" name="Title 1"/>
          <p:cNvSpPr txBox="1">
            <a:spLocks/>
          </p:cNvSpPr>
          <p:nvPr/>
        </p:nvSpPr>
        <p:spPr>
          <a:xfrm>
            <a:off x="736834" y="1979949"/>
            <a:ext cx="8083435" cy="1102519"/>
          </a:xfrm>
          <a:prstGeom prst="rect">
            <a:avLst/>
          </a:prstGeom>
        </p:spPr>
        <p:txBody>
          <a:bodyPr vert="horz" lIns="91428" tIns="45714" rIns="91428" bIns="45714" rtlCol="0" anchor="ctr">
            <a:noAutofit/>
          </a:bodyPr>
          <a:lstStyle>
            <a:lvl1pPr algn="ctr" defTabSz="457130" rtl="0" eaLnBrk="1" latinLnBrk="0" hangingPunct="1">
              <a:spcBef>
                <a:spcPct val="0"/>
              </a:spcBef>
              <a:buNone/>
              <a:defRPr sz="4400" kern="1200">
                <a:solidFill>
                  <a:schemeClr val="tx1"/>
                </a:solidFill>
                <a:latin typeface="+mj-lt"/>
                <a:ea typeface="+mj-ea"/>
                <a:cs typeface="+mj-cs"/>
              </a:defRPr>
            </a:lvl1pPr>
          </a:lstStyle>
          <a:p>
            <a:pPr algn="l"/>
            <a:r>
              <a:rPr lang="en-GB" sz="2400" dirty="0">
                <a:latin typeface="Calibri (Headings)"/>
                <a:cs typeface="Calibri (Headings)"/>
              </a:rPr>
              <a:t>Prof David Albert Jones</a:t>
            </a:r>
          </a:p>
          <a:p>
            <a:pPr algn="l"/>
            <a:r>
              <a:rPr lang="en-GB" sz="2400" dirty="0">
                <a:latin typeface="Calibri (Headings)"/>
                <a:cs typeface="Calibri (Headings)"/>
              </a:rPr>
              <a:t>The Anscombe Bioethics Centre</a:t>
            </a:r>
            <a:br>
              <a:rPr lang="en-GB" sz="2400" dirty="0">
                <a:latin typeface="Calibri (Headings)"/>
                <a:cs typeface="Calibri (Headings)"/>
              </a:rPr>
            </a:br>
            <a:endParaRPr lang="en-US" sz="2400" dirty="0">
              <a:latin typeface="Calibri (Headings)"/>
              <a:cs typeface="Calibri (Headings)"/>
            </a:endParaRPr>
          </a:p>
        </p:txBody>
      </p:sp>
      <p:grpSp>
        <p:nvGrpSpPr>
          <p:cNvPr id="8" name="Group 7"/>
          <p:cNvGrpSpPr/>
          <p:nvPr/>
        </p:nvGrpSpPr>
        <p:grpSpPr>
          <a:xfrm>
            <a:off x="6800194" y="4277710"/>
            <a:ext cx="2427890" cy="746160"/>
            <a:chOff x="736834" y="3361839"/>
            <a:chExt cx="2659117" cy="1384995"/>
          </a:xfrm>
        </p:grpSpPr>
        <p:sp>
          <p:nvSpPr>
            <p:cNvPr id="6" name="Rounded Rectangle 5"/>
            <p:cNvSpPr/>
            <p:nvPr/>
          </p:nvSpPr>
          <p:spPr>
            <a:xfrm>
              <a:off x="977462" y="3363309"/>
              <a:ext cx="2228193" cy="1383525"/>
            </a:xfrm>
            <a:prstGeom prst="roundRect">
              <a:avLst/>
            </a:prstGeom>
            <a:noFill/>
            <a:ln w="1905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p:cNvSpPr/>
            <p:nvPr/>
          </p:nvSpPr>
          <p:spPr>
            <a:xfrm>
              <a:off x="736834" y="3361839"/>
              <a:ext cx="2659117" cy="1236603"/>
            </a:xfrm>
            <a:prstGeom prst="rect">
              <a:avLst/>
            </a:prstGeom>
          </p:spPr>
          <p:txBody>
            <a:bodyPr wrap="square">
              <a:spAutoFit/>
            </a:bodyPr>
            <a:lstStyle/>
            <a:p>
              <a:pPr algn="ctr"/>
              <a:r>
                <a:rPr lang="en-GB" sz="1600" i="1" dirty="0">
                  <a:solidFill>
                    <a:srgbClr val="C00000"/>
                  </a:solidFill>
                  <a:latin typeface="Segoe UI" panose="020B0502040204020203" pitchFamily="34" charset="0"/>
                  <a:cs typeface="Segoe UI" panose="020B0502040204020203" pitchFamily="34" charset="0"/>
                </a:rPr>
                <a:t>Jersey assisted dying </a:t>
              </a:r>
            </a:p>
            <a:p>
              <a:pPr algn="ctr"/>
              <a:r>
                <a:rPr lang="en-GB" sz="1600" i="1" dirty="0">
                  <a:solidFill>
                    <a:srgbClr val="C00000"/>
                  </a:solidFill>
                  <a:latin typeface="Segoe UI" panose="020B0502040204020203" pitchFamily="34" charset="0"/>
                  <a:cs typeface="Segoe UI" panose="020B0502040204020203" pitchFamily="34" charset="0"/>
                </a:rPr>
                <a:t>citizens’ jury</a:t>
              </a:r>
            </a:p>
            <a:p>
              <a:pPr algn="ctr"/>
              <a:r>
                <a:rPr lang="en-GB" sz="1200" i="1" dirty="0">
                  <a:solidFill>
                    <a:srgbClr val="C00000"/>
                  </a:solidFill>
                  <a:latin typeface="Segoe UI" panose="020B0502040204020203" pitchFamily="34" charset="0"/>
                  <a:cs typeface="Segoe UI" panose="020B0502040204020203" pitchFamily="34" charset="0"/>
                </a:rPr>
                <a:t>March-May 2021</a:t>
              </a:r>
            </a:p>
          </p:txBody>
        </p:sp>
      </p:grpSp>
    </p:spTree>
    <p:extLst>
      <p:ext uri="{BB962C8B-B14F-4D97-AF65-F5344CB8AC3E}">
        <p14:creationId xmlns:p14="http://schemas.microsoft.com/office/powerpoint/2010/main" val="3801611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CE12DF8-F676-423C-8151-159028F0FC5B}"/>
              </a:ext>
            </a:extLst>
          </p:cNvPr>
          <p:cNvSpPr txBox="1">
            <a:spLocks/>
          </p:cNvSpPr>
          <p:nvPr/>
        </p:nvSpPr>
        <p:spPr>
          <a:xfrm>
            <a:off x="457200" y="189046"/>
            <a:ext cx="8229600" cy="857250"/>
          </a:xfrm>
          <a:prstGeom prst="rect">
            <a:avLst/>
          </a:prstGeom>
        </p:spPr>
        <p:txBody>
          <a:bodyPr vert="horz" lIns="91428" tIns="45714" rIns="91428" bIns="45714" rtlCol="0" anchor="ctr">
            <a:normAutofit fontScale="97500"/>
          </a:bodyPr>
          <a:lstStyle>
            <a:lvl1pPr algn="ctr" defTabSz="457130" rtl="0" eaLnBrk="1" latinLnBrk="0" hangingPunct="1">
              <a:spcBef>
                <a:spcPct val="0"/>
              </a:spcBef>
              <a:buNone/>
              <a:defRPr sz="4400" kern="1200">
                <a:solidFill>
                  <a:schemeClr val="tx1"/>
                </a:solidFill>
                <a:latin typeface="+mj-lt"/>
                <a:ea typeface="+mj-ea"/>
                <a:cs typeface="+mj-cs"/>
              </a:defRPr>
            </a:lvl1pPr>
          </a:lstStyle>
          <a:p>
            <a:r>
              <a:rPr lang="en-GB" dirty="0"/>
              <a:t>Roman Catholic views</a:t>
            </a:r>
          </a:p>
        </p:txBody>
      </p:sp>
      <p:sp>
        <p:nvSpPr>
          <p:cNvPr id="10" name="Content Placeholder 2">
            <a:extLst>
              <a:ext uri="{FF2B5EF4-FFF2-40B4-BE49-F238E27FC236}">
                <a16:creationId xmlns:a16="http://schemas.microsoft.com/office/drawing/2014/main" id="{C3AD1072-5EAA-4DA0-8134-E9ECC071804A}"/>
              </a:ext>
            </a:extLst>
          </p:cNvPr>
          <p:cNvSpPr>
            <a:spLocks noGrp="1"/>
          </p:cNvSpPr>
          <p:nvPr>
            <p:ph idx="1"/>
          </p:nvPr>
        </p:nvSpPr>
        <p:spPr>
          <a:xfrm>
            <a:off x="0" y="1391477"/>
            <a:ext cx="6827520" cy="3412751"/>
          </a:xfrm>
        </p:spPr>
        <p:txBody>
          <a:bodyPr>
            <a:noAutofit/>
          </a:bodyPr>
          <a:lstStyle/>
          <a:p>
            <a:r>
              <a:rPr lang="en-GB" sz="2400" dirty="0"/>
              <a:t>Euthanasia and assisted suicide contrary to Catholic teaching</a:t>
            </a:r>
          </a:p>
          <a:p>
            <a:pPr marL="0" indent="0">
              <a:buNone/>
            </a:pPr>
            <a:r>
              <a:rPr lang="en-GB" sz="2400" dirty="0"/>
              <a:t>“Euthanasia is a grave violation of the law of God, since it is the deliberate and morally unacceptable killing of a human person.”</a:t>
            </a:r>
          </a:p>
          <a:p>
            <a:pPr marL="0" indent="0">
              <a:buNone/>
            </a:pPr>
            <a:r>
              <a:rPr lang="en-GB" sz="2400" dirty="0"/>
              <a:t>Pope John Paul II, </a:t>
            </a:r>
            <a:r>
              <a:rPr lang="en-GB" sz="2400" i="1" dirty="0" err="1"/>
              <a:t>Evangelium</a:t>
            </a:r>
            <a:r>
              <a:rPr lang="en-GB" sz="2400" i="1" dirty="0"/>
              <a:t> Vitae</a:t>
            </a:r>
            <a:r>
              <a:rPr lang="en-GB" sz="2400" dirty="0"/>
              <a:t>, 1995</a:t>
            </a:r>
          </a:p>
          <a:p>
            <a:r>
              <a:rPr lang="en-GB" sz="2400" dirty="0"/>
              <a:t>Should not despair of those who die by suicide </a:t>
            </a:r>
          </a:p>
          <a:p>
            <a:r>
              <a:rPr lang="en-GB" sz="2400" dirty="0"/>
              <a:t>But encouraging or assisting suicide gravely wrong</a:t>
            </a:r>
          </a:p>
          <a:p>
            <a:pPr marL="0" indent="0">
              <a:buNone/>
            </a:pPr>
            <a:endParaRPr lang="en-GB" sz="1600" dirty="0"/>
          </a:p>
        </p:txBody>
      </p:sp>
    </p:spTree>
    <p:extLst>
      <p:ext uri="{BB962C8B-B14F-4D97-AF65-F5344CB8AC3E}">
        <p14:creationId xmlns:p14="http://schemas.microsoft.com/office/powerpoint/2010/main" val="3799515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CE12DF8-F676-423C-8151-159028F0FC5B}"/>
              </a:ext>
            </a:extLst>
          </p:cNvPr>
          <p:cNvSpPr txBox="1">
            <a:spLocks/>
          </p:cNvSpPr>
          <p:nvPr/>
        </p:nvSpPr>
        <p:spPr>
          <a:xfrm>
            <a:off x="457200" y="189046"/>
            <a:ext cx="8229600" cy="857250"/>
          </a:xfrm>
          <a:prstGeom prst="rect">
            <a:avLst/>
          </a:prstGeom>
        </p:spPr>
        <p:txBody>
          <a:bodyPr vert="horz" lIns="91428" tIns="45714" rIns="91428" bIns="45714" rtlCol="0" anchor="ctr">
            <a:normAutofit fontScale="97500"/>
          </a:bodyPr>
          <a:lstStyle>
            <a:lvl1pPr algn="ctr" defTabSz="457130" rtl="0" eaLnBrk="1" latinLnBrk="0" hangingPunct="1">
              <a:spcBef>
                <a:spcPct val="0"/>
              </a:spcBef>
              <a:buNone/>
              <a:defRPr sz="4400" kern="1200">
                <a:solidFill>
                  <a:schemeClr val="tx1"/>
                </a:solidFill>
                <a:latin typeface="+mj-lt"/>
                <a:ea typeface="+mj-ea"/>
                <a:cs typeface="+mj-cs"/>
              </a:defRPr>
            </a:lvl1pPr>
          </a:lstStyle>
          <a:p>
            <a:r>
              <a:rPr lang="en-GB" dirty="0"/>
              <a:t>Summary</a:t>
            </a:r>
          </a:p>
        </p:txBody>
      </p:sp>
      <p:sp>
        <p:nvSpPr>
          <p:cNvPr id="10" name="Content Placeholder 2">
            <a:extLst>
              <a:ext uri="{FF2B5EF4-FFF2-40B4-BE49-F238E27FC236}">
                <a16:creationId xmlns:a16="http://schemas.microsoft.com/office/drawing/2014/main" id="{C3AD1072-5EAA-4DA0-8134-E9ECC071804A}"/>
              </a:ext>
            </a:extLst>
          </p:cNvPr>
          <p:cNvSpPr>
            <a:spLocks noGrp="1"/>
          </p:cNvSpPr>
          <p:nvPr>
            <p:ph idx="1"/>
          </p:nvPr>
        </p:nvSpPr>
        <p:spPr>
          <a:xfrm>
            <a:off x="0" y="1198066"/>
            <a:ext cx="6626446" cy="3412751"/>
          </a:xfrm>
        </p:spPr>
        <p:txBody>
          <a:bodyPr>
            <a:noAutofit/>
          </a:bodyPr>
          <a:lstStyle/>
          <a:p>
            <a:r>
              <a:rPr lang="en-GB" sz="2400" dirty="0"/>
              <a:t>Death is a key concern of all religions </a:t>
            </a:r>
          </a:p>
          <a:p>
            <a:r>
              <a:rPr lang="en-GB" sz="2400" dirty="0"/>
              <a:t>Some believers support assisted dying</a:t>
            </a:r>
          </a:p>
          <a:p>
            <a:r>
              <a:rPr lang="en-GB" sz="2400" dirty="0"/>
              <a:t>Very little support for assisted dying in the teachings of any religion</a:t>
            </a:r>
          </a:p>
          <a:p>
            <a:r>
              <a:rPr lang="en-GB" sz="2400" dirty="0"/>
              <a:t>Strong religious support for palliative care</a:t>
            </a:r>
          </a:p>
          <a:p>
            <a:r>
              <a:rPr lang="en-GB" sz="2400" dirty="0"/>
              <a:t>Broad consensus between religions on this issue</a:t>
            </a:r>
          </a:p>
        </p:txBody>
      </p:sp>
      <p:grpSp>
        <p:nvGrpSpPr>
          <p:cNvPr id="4" name="Group 3"/>
          <p:cNvGrpSpPr/>
          <p:nvPr/>
        </p:nvGrpSpPr>
        <p:grpSpPr>
          <a:xfrm>
            <a:off x="6800194" y="4277710"/>
            <a:ext cx="2427890" cy="746160"/>
            <a:chOff x="736834" y="3361839"/>
            <a:chExt cx="2659117" cy="1384995"/>
          </a:xfrm>
        </p:grpSpPr>
        <p:sp>
          <p:nvSpPr>
            <p:cNvPr id="5" name="Rounded Rectangle 4"/>
            <p:cNvSpPr/>
            <p:nvPr/>
          </p:nvSpPr>
          <p:spPr>
            <a:xfrm>
              <a:off x="977462" y="3363309"/>
              <a:ext cx="2228193" cy="1383525"/>
            </a:xfrm>
            <a:prstGeom prst="roundRect">
              <a:avLst/>
            </a:prstGeom>
            <a:noFill/>
            <a:ln w="1905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Rectangle 5"/>
            <p:cNvSpPr/>
            <p:nvPr/>
          </p:nvSpPr>
          <p:spPr>
            <a:xfrm>
              <a:off x="736834" y="3361839"/>
              <a:ext cx="2659117" cy="1236603"/>
            </a:xfrm>
            <a:prstGeom prst="rect">
              <a:avLst/>
            </a:prstGeom>
          </p:spPr>
          <p:txBody>
            <a:bodyPr wrap="square">
              <a:spAutoFit/>
            </a:bodyPr>
            <a:lstStyle/>
            <a:p>
              <a:pPr algn="ctr"/>
              <a:r>
                <a:rPr lang="en-GB" sz="1600" i="1" dirty="0">
                  <a:solidFill>
                    <a:srgbClr val="C00000"/>
                  </a:solidFill>
                  <a:latin typeface="Segoe UI" panose="020B0502040204020203" pitchFamily="34" charset="0"/>
                  <a:cs typeface="Segoe UI" panose="020B0502040204020203" pitchFamily="34" charset="0"/>
                </a:rPr>
                <a:t>Jersey assisted dying </a:t>
              </a:r>
            </a:p>
            <a:p>
              <a:pPr algn="ctr"/>
              <a:r>
                <a:rPr lang="en-GB" sz="1600" i="1" dirty="0">
                  <a:solidFill>
                    <a:srgbClr val="C00000"/>
                  </a:solidFill>
                  <a:latin typeface="Segoe UI" panose="020B0502040204020203" pitchFamily="34" charset="0"/>
                  <a:cs typeface="Segoe UI" panose="020B0502040204020203" pitchFamily="34" charset="0"/>
                </a:rPr>
                <a:t>citizens’ jury</a:t>
              </a:r>
            </a:p>
            <a:p>
              <a:pPr algn="ctr"/>
              <a:r>
                <a:rPr lang="en-GB" sz="1200" i="1" dirty="0">
                  <a:solidFill>
                    <a:srgbClr val="C00000"/>
                  </a:solidFill>
                  <a:latin typeface="Segoe UI" panose="020B0502040204020203" pitchFamily="34" charset="0"/>
                  <a:cs typeface="Segoe UI" panose="020B0502040204020203" pitchFamily="34" charset="0"/>
                </a:rPr>
                <a:t>March-May 2021</a:t>
              </a:r>
            </a:p>
          </p:txBody>
        </p:sp>
      </p:grpSp>
    </p:spTree>
    <p:extLst>
      <p:ext uri="{BB962C8B-B14F-4D97-AF65-F5344CB8AC3E}">
        <p14:creationId xmlns:p14="http://schemas.microsoft.com/office/powerpoint/2010/main" val="2779051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028496" y="1219198"/>
            <a:ext cx="4740166" cy="2511973"/>
            <a:chOff x="736834" y="3361839"/>
            <a:chExt cx="2659117" cy="1384995"/>
          </a:xfrm>
        </p:grpSpPr>
        <p:sp>
          <p:nvSpPr>
            <p:cNvPr id="5" name="Rounded Rectangle 4"/>
            <p:cNvSpPr/>
            <p:nvPr/>
          </p:nvSpPr>
          <p:spPr>
            <a:xfrm>
              <a:off x="977462" y="3363309"/>
              <a:ext cx="2228193" cy="1383525"/>
            </a:xfrm>
            <a:prstGeom prst="roundRect">
              <a:avLst/>
            </a:prstGeom>
            <a:noFill/>
            <a:ln w="1905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Rectangle 5"/>
            <p:cNvSpPr/>
            <p:nvPr/>
          </p:nvSpPr>
          <p:spPr>
            <a:xfrm>
              <a:off x="736834" y="3361839"/>
              <a:ext cx="2659117" cy="1374529"/>
            </a:xfrm>
            <a:prstGeom prst="rect">
              <a:avLst/>
            </a:prstGeom>
          </p:spPr>
          <p:txBody>
            <a:bodyPr wrap="square">
              <a:spAutoFit/>
            </a:bodyPr>
            <a:lstStyle/>
            <a:p>
              <a:pPr algn="ctr"/>
              <a:r>
                <a:rPr lang="en-GB" sz="3600" i="1" dirty="0">
                  <a:solidFill>
                    <a:srgbClr val="C00000"/>
                  </a:solidFill>
                  <a:latin typeface="Segoe UI" panose="020B0502040204020203" pitchFamily="34" charset="0"/>
                  <a:cs typeface="Segoe UI" panose="020B0502040204020203" pitchFamily="34" charset="0"/>
                </a:rPr>
                <a:t>Jersey </a:t>
              </a:r>
            </a:p>
            <a:p>
              <a:pPr algn="ctr"/>
              <a:r>
                <a:rPr lang="en-GB" sz="3600" i="1" dirty="0">
                  <a:solidFill>
                    <a:srgbClr val="C00000"/>
                  </a:solidFill>
                  <a:latin typeface="Segoe UI" panose="020B0502040204020203" pitchFamily="34" charset="0"/>
                  <a:cs typeface="Segoe UI" panose="020B0502040204020203" pitchFamily="34" charset="0"/>
                </a:rPr>
                <a:t>assisted dying </a:t>
              </a:r>
            </a:p>
            <a:p>
              <a:pPr algn="ctr"/>
              <a:r>
                <a:rPr lang="en-GB" sz="3600" i="1" dirty="0">
                  <a:solidFill>
                    <a:srgbClr val="C00000"/>
                  </a:solidFill>
                  <a:latin typeface="Segoe UI" panose="020B0502040204020203" pitchFamily="34" charset="0"/>
                  <a:cs typeface="Segoe UI" panose="020B0502040204020203" pitchFamily="34" charset="0"/>
                </a:rPr>
                <a:t>citizens’ jury</a:t>
              </a:r>
            </a:p>
            <a:p>
              <a:pPr algn="ctr"/>
              <a:endParaRPr lang="en-GB" sz="1400" i="1" dirty="0">
                <a:solidFill>
                  <a:srgbClr val="C00000"/>
                </a:solidFill>
                <a:latin typeface="Segoe UI" panose="020B0502040204020203" pitchFamily="34" charset="0"/>
                <a:cs typeface="Segoe UI" panose="020B0502040204020203" pitchFamily="34" charset="0"/>
              </a:endParaRPr>
            </a:p>
            <a:p>
              <a:pPr algn="ctr"/>
              <a:r>
                <a:rPr lang="en-GB" sz="2800" i="1" dirty="0">
                  <a:solidFill>
                    <a:srgbClr val="C00000"/>
                  </a:solidFill>
                  <a:latin typeface="Segoe UI" panose="020B0502040204020203" pitchFamily="34" charset="0"/>
                  <a:cs typeface="Segoe UI" panose="020B0502040204020203" pitchFamily="34" charset="0"/>
                </a:rPr>
                <a:t>March-May 2021</a:t>
              </a:r>
            </a:p>
          </p:txBody>
        </p:sp>
      </p:grpSp>
    </p:spTree>
    <p:extLst>
      <p:ext uri="{BB962C8B-B14F-4D97-AF65-F5344CB8AC3E}">
        <p14:creationId xmlns:p14="http://schemas.microsoft.com/office/powerpoint/2010/main" val="814839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CE12DF8-F676-423C-8151-159028F0FC5B}"/>
              </a:ext>
            </a:extLst>
          </p:cNvPr>
          <p:cNvSpPr txBox="1">
            <a:spLocks/>
          </p:cNvSpPr>
          <p:nvPr/>
        </p:nvSpPr>
        <p:spPr>
          <a:xfrm>
            <a:off x="457200" y="189046"/>
            <a:ext cx="8229600" cy="857250"/>
          </a:xfrm>
          <a:prstGeom prst="rect">
            <a:avLst/>
          </a:prstGeom>
        </p:spPr>
        <p:txBody>
          <a:bodyPr vert="horz" lIns="91428" tIns="45714" rIns="91428" bIns="45714" rtlCol="0" anchor="ctr">
            <a:normAutofit fontScale="97500"/>
          </a:bodyPr>
          <a:lstStyle>
            <a:lvl1pPr algn="ctr" defTabSz="457130" rtl="0" eaLnBrk="1" latinLnBrk="0" hangingPunct="1">
              <a:spcBef>
                <a:spcPct val="0"/>
              </a:spcBef>
              <a:buNone/>
              <a:defRPr sz="4400" kern="1200">
                <a:solidFill>
                  <a:schemeClr val="tx1"/>
                </a:solidFill>
                <a:latin typeface="+mj-lt"/>
                <a:ea typeface="+mj-ea"/>
                <a:cs typeface="+mj-cs"/>
              </a:defRPr>
            </a:lvl1pPr>
          </a:lstStyle>
          <a:p>
            <a:r>
              <a:rPr lang="en-GB" dirty="0"/>
              <a:t>What this presentation will cover</a:t>
            </a:r>
          </a:p>
        </p:txBody>
      </p:sp>
      <p:sp>
        <p:nvSpPr>
          <p:cNvPr id="6" name="Content Placeholder 2"/>
          <p:cNvSpPr>
            <a:spLocks noGrp="1"/>
          </p:cNvSpPr>
          <p:nvPr>
            <p:ph idx="1"/>
          </p:nvPr>
        </p:nvSpPr>
        <p:spPr>
          <a:xfrm>
            <a:off x="0" y="1298625"/>
            <a:ext cx="8229600" cy="3394472"/>
          </a:xfrm>
        </p:spPr>
        <p:txBody>
          <a:bodyPr>
            <a:normAutofit fontScale="85000" lnSpcReduction="20000"/>
          </a:bodyPr>
          <a:lstStyle/>
          <a:p>
            <a:pPr marL="457200" indent="-457200">
              <a:buFont typeface="+mj-lt"/>
              <a:buAutoNum type="arabicPeriod"/>
            </a:pPr>
            <a:r>
              <a:rPr lang="en-GB" sz="2600" dirty="0"/>
              <a:t>What is meant by religions</a:t>
            </a:r>
          </a:p>
          <a:p>
            <a:pPr marL="457200" indent="-457200">
              <a:buFont typeface="+mj-lt"/>
              <a:buAutoNum type="arabicPeriod"/>
            </a:pPr>
            <a:r>
              <a:rPr lang="en-GB" sz="2600" dirty="0"/>
              <a:t>Religions and death</a:t>
            </a:r>
          </a:p>
          <a:p>
            <a:pPr marL="457200" indent="-457200">
              <a:buFont typeface="+mj-lt"/>
              <a:buAutoNum type="arabicPeriod"/>
            </a:pPr>
            <a:r>
              <a:rPr lang="en-GB" sz="2600" dirty="0"/>
              <a:t>Religions and assisted dying</a:t>
            </a:r>
          </a:p>
          <a:p>
            <a:pPr marL="457200" indent="-457200">
              <a:buFont typeface="+mj-lt"/>
              <a:buAutoNum type="arabicPeriod"/>
            </a:pPr>
            <a:r>
              <a:rPr lang="en-GB" sz="2600" dirty="0"/>
              <a:t>Broad religious views we will cover:</a:t>
            </a:r>
          </a:p>
          <a:p>
            <a:pPr lvl="1">
              <a:buFont typeface="Arial" panose="020B0604020202020204" pitchFamily="34" charset="0"/>
              <a:buChar char="•"/>
            </a:pPr>
            <a:r>
              <a:rPr lang="en-GB" sz="2400" dirty="0"/>
              <a:t>Eastern / Dharmic</a:t>
            </a:r>
          </a:p>
          <a:p>
            <a:pPr lvl="1">
              <a:buFont typeface="Arial" panose="020B0604020202020204" pitchFamily="34" charset="0"/>
              <a:buChar char="•"/>
            </a:pPr>
            <a:r>
              <a:rPr lang="en-GB" sz="2400" dirty="0"/>
              <a:t>Judaism</a:t>
            </a:r>
          </a:p>
          <a:p>
            <a:pPr lvl="1">
              <a:buFont typeface="Arial" panose="020B0604020202020204" pitchFamily="34" charset="0"/>
              <a:buChar char="•"/>
            </a:pPr>
            <a:r>
              <a:rPr lang="en-GB" sz="2400" dirty="0"/>
              <a:t>Islam</a:t>
            </a:r>
          </a:p>
          <a:p>
            <a:pPr lvl="1">
              <a:buFont typeface="Arial" panose="020B0604020202020204" pitchFamily="34" charset="0"/>
              <a:buChar char="•"/>
            </a:pPr>
            <a:r>
              <a:rPr lang="en-GB" sz="2400" dirty="0"/>
              <a:t>Christian</a:t>
            </a:r>
          </a:p>
          <a:p>
            <a:pPr lvl="1">
              <a:buFont typeface="Arial" panose="020B0604020202020204" pitchFamily="34" charset="0"/>
              <a:buChar char="•"/>
            </a:pPr>
            <a:r>
              <a:rPr lang="en-GB" sz="2400" dirty="0"/>
              <a:t>Roman Catholic</a:t>
            </a:r>
          </a:p>
          <a:p>
            <a:pPr marL="457200" indent="-457200">
              <a:buFont typeface="+mj-lt"/>
              <a:buAutoNum type="arabicPeriod"/>
            </a:pPr>
            <a:r>
              <a:rPr lang="en-GB" sz="2400" dirty="0"/>
              <a:t>Summary</a:t>
            </a:r>
          </a:p>
          <a:p>
            <a:pPr marL="0" indent="0">
              <a:buNone/>
            </a:pPr>
            <a:endParaRPr lang="en-GB" sz="2400" dirty="0"/>
          </a:p>
        </p:txBody>
      </p:sp>
      <p:grpSp>
        <p:nvGrpSpPr>
          <p:cNvPr id="10" name="Group 9"/>
          <p:cNvGrpSpPr/>
          <p:nvPr/>
        </p:nvGrpSpPr>
        <p:grpSpPr>
          <a:xfrm>
            <a:off x="6800194" y="4277710"/>
            <a:ext cx="2427890" cy="746160"/>
            <a:chOff x="736834" y="3361839"/>
            <a:chExt cx="2659117" cy="1384995"/>
          </a:xfrm>
        </p:grpSpPr>
        <p:sp>
          <p:nvSpPr>
            <p:cNvPr id="11" name="Rounded Rectangle 10"/>
            <p:cNvSpPr/>
            <p:nvPr/>
          </p:nvSpPr>
          <p:spPr>
            <a:xfrm>
              <a:off x="977462" y="3363309"/>
              <a:ext cx="2228193" cy="1383525"/>
            </a:xfrm>
            <a:prstGeom prst="roundRect">
              <a:avLst/>
            </a:prstGeom>
            <a:noFill/>
            <a:ln w="1905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Rectangle 11"/>
            <p:cNvSpPr/>
            <p:nvPr/>
          </p:nvSpPr>
          <p:spPr>
            <a:xfrm>
              <a:off x="736834" y="3361839"/>
              <a:ext cx="2659117" cy="1236603"/>
            </a:xfrm>
            <a:prstGeom prst="rect">
              <a:avLst/>
            </a:prstGeom>
          </p:spPr>
          <p:txBody>
            <a:bodyPr wrap="square">
              <a:spAutoFit/>
            </a:bodyPr>
            <a:lstStyle/>
            <a:p>
              <a:pPr algn="ctr"/>
              <a:r>
                <a:rPr lang="en-GB" sz="1600" i="1" dirty="0">
                  <a:solidFill>
                    <a:srgbClr val="C00000"/>
                  </a:solidFill>
                  <a:latin typeface="Segoe UI" panose="020B0502040204020203" pitchFamily="34" charset="0"/>
                  <a:cs typeface="Segoe UI" panose="020B0502040204020203" pitchFamily="34" charset="0"/>
                </a:rPr>
                <a:t>Jersey assisted dying </a:t>
              </a:r>
            </a:p>
            <a:p>
              <a:pPr algn="ctr"/>
              <a:r>
                <a:rPr lang="en-GB" sz="1600" i="1" dirty="0">
                  <a:solidFill>
                    <a:srgbClr val="C00000"/>
                  </a:solidFill>
                  <a:latin typeface="Segoe UI" panose="020B0502040204020203" pitchFamily="34" charset="0"/>
                  <a:cs typeface="Segoe UI" panose="020B0502040204020203" pitchFamily="34" charset="0"/>
                </a:rPr>
                <a:t>citizens’ jury</a:t>
              </a:r>
            </a:p>
            <a:p>
              <a:pPr algn="ctr"/>
              <a:r>
                <a:rPr lang="en-GB" sz="1200" i="1" dirty="0">
                  <a:solidFill>
                    <a:srgbClr val="C00000"/>
                  </a:solidFill>
                  <a:latin typeface="Segoe UI" panose="020B0502040204020203" pitchFamily="34" charset="0"/>
                  <a:cs typeface="Segoe UI" panose="020B0502040204020203" pitchFamily="34" charset="0"/>
                </a:rPr>
                <a:t>March-May 2021</a:t>
              </a:r>
            </a:p>
          </p:txBody>
        </p:sp>
      </p:grpSp>
    </p:spTree>
    <p:extLst>
      <p:ext uri="{BB962C8B-B14F-4D97-AF65-F5344CB8AC3E}">
        <p14:creationId xmlns:p14="http://schemas.microsoft.com/office/powerpoint/2010/main" val="90165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CE12DF8-F676-423C-8151-159028F0FC5B}"/>
              </a:ext>
            </a:extLst>
          </p:cNvPr>
          <p:cNvSpPr txBox="1">
            <a:spLocks/>
          </p:cNvSpPr>
          <p:nvPr/>
        </p:nvSpPr>
        <p:spPr>
          <a:xfrm>
            <a:off x="457200" y="189046"/>
            <a:ext cx="8229600" cy="857250"/>
          </a:xfrm>
          <a:prstGeom prst="rect">
            <a:avLst/>
          </a:prstGeom>
        </p:spPr>
        <p:txBody>
          <a:bodyPr vert="horz" lIns="91428" tIns="45714" rIns="91428" bIns="45714" rtlCol="0" anchor="ctr">
            <a:normAutofit fontScale="97500"/>
          </a:bodyPr>
          <a:lstStyle>
            <a:lvl1pPr algn="ctr" defTabSz="457130" rtl="0" eaLnBrk="1" latinLnBrk="0" hangingPunct="1">
              <a:spcBef>
                <a:spcPct val="0"/>
              </a:spcBef>
              <a:buNone/>
              <a:defRPr sz="4400" kern="1200">
                <a:solidFill>
                  <a:schemeClr val="tx1"/>
                </a:solidFill>
                <a:latin typeface="+mj-lt"/>
                <a:ea typeface="+mj-ea"/>
                <a:cs typeface="+mj-cs"/>
              </a:defRPr>
            </a:lvl1pPr>
          </a:lstStyle>
          <a:p>
            <a:pPr>
              <a:lnSpc>
                <a:spcPct val="107000"/>
              </a:lnSpc>
              <a:spcAft>
                <a:spcPts val="800"/>
              </a:spcAft>
            </a:pPr>
            <a:r>
              <a:rPr lang="en-US" dirty="0">
                <a:effectLst/>
                <a:latin typeface="Calibri" panose="020F0502020204030204" pitchFamily="34" charset="0"/>
                <a:ea typeface="Yu Mincho" panose="02020400000000000000" pitchFamily="18" charset="-128"/>
                <a:cs typeface="Arial" panose="020B0604020202020204" pitchFamily="34" charset="0"/>
              </a:rPr>
              <a:t>What do we mean by religions?</a:t>
            </a:r>
          </a:p>
        </p:txBody>
      </p:sp>
      <p:sp>
        <p:nvSpPr>
          <p:cNvPr id="10" name="Content Placeholder 2">
            <a:extLst>
              <a:ext uri="{FF2B5EF4-FFF2-40B4-BE49-F238E27FC236}">
                <a16:creationId xmlns:a16="http://schemas.microsoft.com/office/drawing/2014/main" id="{C3AD1072-5EAA-4DA0-8134-E9ECC071804A}"/>
              </a:ext>
            </a:extLst>
          </p:cNvPr>
          <p:cNvSpPr>
            <a:spLocks noGrp="1"/>
          </p:cNvSpPr>
          <p:nvPr>
            <p:ph idx="1"/>
          </p:nvPr>
        </p:nvSpPr>
        <p:spPr>
          <a:xfrm>
            <a:off x="0" y="1340236"/>
            <a:ext cx="7315200" cy="2816222"/>
          </a:xfrm>
        </p:spPr>
        <p:txBody>
          <a:bodyPr>
            <a:noAutofit/>
          </a:bodyPr>
          <a:lstStyle/>
          <a:p>
            <a:r>
              <a:rPr lang="en-GB" sz="2400" dirty="0"/>
              <a:t>Religion concerns the ultimate meaning of human life </a:t>
            </a:r>
          </a:p>
          <a:p>
            <a:r>
              <a:rPr lang="en-GB" sz="2400" dirty="0"/>
              <a:t>Expressed not only in words but in a way of life</a:t>
            </a:r>
          </a:p>
          <a:p>
            <a:r>
              <a:rPr lang="en-GB" sz="2400" dirty="0"/>
              <a:t>Distinct religious traditions (sacred texts, rituals, ministers)</a:t>
            </a:r>
          </a:p>
          <a:p>
            <a:r>
              <a:rPr lang="en-GB" sz="2400" dirty="0"/>
              <a:t>Eastern / Dharmic religions originating in India: Hinduism, Buddhism, Sikhism, Jainism </a:t>
            </a:r>
          </a:p>
          <a:p>
            <a:r>
              <a:rPr lang="en-GB" sz="2400" dirty="0"/>
              <a:t>Western / Abrahamic religions originating in the Middle East: Judaism, Christianity, Islam</a:t>
            </a:r>
          </a:p>
        </p:txBody>
      </p:sp>
      <p:grpSp>
        <p:nvGrpSpPr>
          <p:cNvPr id="8" name="Group 7"/>
          <p:cNvGrpSpPr/>
          <p:nvPr/>
        </p:nvGrpSpPr>
        <p:grpSpPr>
          <a:xfrm>
            <a:off x="6800194" y="4277710"/>
            <a:ext cx="2427890" cy="746160"/>
            <a:chOff x="736834" y="3361839"/>
            <a:chExt cx="2659117" cy="1384995"/>
          </a:xfrm>
        </p:grpSpPr>
        <p:sp>
          <p:nvSpPr>
            <p:cNvPr id="13" name="Rounded Rectangle 12"/>
            <p:cNvSpPr/>
            <p:nvPr/>
          </p:nvSpPr>
          <p:spPr>
            <a:xfrm>
              <a:off x="977462" y="3363309"/>
              <a:ext cx="2228193" cy="1383525"/>
            </a:xfrm>
            <a:prstGeom prst="roundRect">
              <a:avLst/>
            </a:prstGeom>
            <a:noFill/>
            <a:ln w="1905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4" name="Rectangle 13"/>
            <p:cNvSpPr/>
            <p:nvPr/>
          </p:nvSpPr>
          <p:spPr>
            <a:xfrm>
              <a:off x="736834" y="3361839"/>
              <a:ext cx="2659117" cy="1236603"/>
            </a:xfrm>
            <a:prstGeom prst="rect">
              <a:avLst/>
            </a:prstGeom>
          </p:spPr>
          <p:txBody>
            <a:bodyPr wrap="square">
              <a:spAutoFit/>
            </a:bodyPr>
            <a:lstStyle/>
            <a:p>
              <a:pPr algn="ctr"/>
              <a:r>
                <a:rPr lang="en-GB" sz="1600" i="1" dirty="0">
                  <a:solidFill>
                    <a:srgbClr val="C00000"/>
                  </a:solidFill>
                  <a:latin typeface="Segoe UI" panose="020B0502040204020203" pitchFamily="34" charset="0"/>
                  <a:cs typeface="Segoe UI" panose="020B0502040204020203" pitchFamily="34" charset="0"/>
                </a:rPr>
                <a:t>Jersey assisted dying </a:t>
              </a:r>
            </a:p>
            <a:p>
              <a:pPr algn="ctr"/>
              <a:r>
                <a:rPr lang="en-GB" sz="1600" i="1" dirty="0">
                  <a:solidFill>
                    <a:srgbClr val="C00000"/>
                  </a:solidFill>
                  <a:latin typeface="Segoe UI" panose="020B0502040204020203" pitchFamily="34" charset="0"/>
                  <a:cs typeface="Segoe UI" panose="020B0502040204020203" pitchFamily="34" charset="0"/>
                </a:rPr>
                <a:t>citizens’ jury</a:t>
              </a:r>
            </a:p>
            <a:p>
              <a:pPr algn="ctr"/>
              <a:r>
                <a:rPr lang="en-GB" sz="1200" i="1" dirty="0">
                  <a:solidFill>
                    <a:srgbClr val="C00000"/>
                  </a:solidFill>
                  <a:latin typeface="Segoe UI" panose="020B0502040204020203" pitchFamily="34" charset="0"/>
                  <a:cs typeface="Segoe UI" panose="020B0502040204020203" pitchFamily="34" charset="0"/>
                </a:rPr>
                <a:t>March-May 2021</a:t>
              </a:r>
            </a:p>
          </p:txBody>
        </p:sp>
      </p:grpSp>
    </p:spTree>
    <p:extLst>
      <p:ext uri="{BB962C8B-B14F-4D97-AF65-F5344CB8AC3E}">
        <p14:creationId xmlns:p14="http://schemas.microsoft.com/office/powerpoint/2010/main" val="745023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CE12DF8-F676-423C-8151-159028F0FC5B}"/>
              </a:ext>
            </a:extLst>
          </p:cNvPr>
          <p:cNvSpPr txBox="1">
            <a:spLocks/>
          </p:cNvSpPr>
          <p:nvPr/>
        </p:nvSpPr>
        <p:spPr>
          <a:xfrm>
            <a:off x="457200" y="189046"/>
            <a:ext cx="8229600" cy="857250"/>
          </a:xfrm>
          <a:prstGeom prst="rect">
            <a:avLst/>
          </a:prstGeom>
        </p:spPr>
        <p:txBody>
          <a:bodyPr vert="horz" lIns="91428" tIns="45714" rIns="91428" bIns="45714" rtlCol="0" anchor="ctr">
            <a:normAutofit fontScale="97500"/>
          </a:bodyPr>
          <a:lstStyle>
            <a:lvl1pPr algn="ctr" defTabSz="457130" rtl="0" eaLnBrk="1" latinLnBrk="0" hangingPunct="1">
              <a:spcBef>
                <a:spcPct val="0"/>
              </a:spcBef>
              <a:buNone/>
              <a:defRPr sz="4400" kern="1200">
                <a:solidFill>
                  <a:schemeClr val="tx1"/>
                </a:solidFill>
                <a:latin typeface="+mj-lt"/>
                <a:ea typeface="+mj-ea"/>
                <a:cs typeface="+mj-cs"/>
              </a:defRPr>
            </a:lvl1pPr>
          </a:lstStyle>
          <a:p>
            <a:r>
              <a:rPr lang="en-GB" dirty="0"/>
              <a:t>Religions and death</a:t>
            </a:r>
          </a:p>
        </p:txBody>
      </p:sp>
      <p:sp>
        <p:nvSpPr>
          <p:cNvPr id="10" name="Content Placeholder 2">
            <a:extLst>
              <a:ext uri="{FF2B5EF4-FFF2-40B4-BE49-F238E27FC236}">
                <a16:creationId xmlns:a16="http://schemas.microsoft.com/office/drawing/2014/main" id="{C3AD1072-5EAA-4DA0-8134-E9ECC071804A}"/>
              </a:ext>
            </a:extLst>
          </p:cNvPr>
          <p:cNvSpPr>
            <a:spLocks noGrp="1"/>
          </p:cNvSpPr>
          <p:nvPr>
            <p:ph idx="1"/>
          </p:nvPr>
        </p:nvSpPr>
        <p:spPr>
          <a:xfrm>
            <a:off x="0" y="1319916"/>
            <a:ext cx="7264400" cy="2816222"/>
          </a:xfrm>
        </p:spPr>
        <p:txBody>
          <a:bodyPr>
            <a:noAutofit/>
          </a:bodyPr>
          <a:lstStyle/>
          <a:p>
            <a:r>
              <a:rPr lang="en-GB" sz="2400" dirty="0"/>
              <a:t>Death is a key concern of all religions, moment of profound human significance </a:t>
            </a:r>
          </a:p>
          <a:p>
            <a:r>
              <a:rPr lang="en-GB" sz="2400" dirty="0"/>
              <a:t>Religions typically have teaching about: </a:t>
            </a:r>
          </a:p>
          <a:p>
            <a:pPr lvl="1"/>
            <a:r>
              <a:rPr lang="en-GB" sz="2000" dirty="0"/>
              <a:t>What lies beyond death </a:t>
            </a:r>
          </a:p>
          <a:p>
            <a:pPr lvl="1"/>
            <a:r>
              <a:rPr lang="en-GB" sz="2000" dirty="0"/>
              <a:t>How to prepare for death and what constitutes a good death</a:t>
            </a:r>
          </a:p>
          <a:p>
            <a:pPr lvl="1"/>
            <a:r>
              <a:rPr lang="en-GB" sz="2000" dirty="0"/>
              <a:t>The ethics of taking of human life</a:t>
            </a:r>
          </a:p>
          <a:p>
            <a:r>
              <a:rPr lang="en-GB" sz="2400" dirty="0"/>
              <a:t>Provide care for the dying and rituals of mourning</a:t>
            </a:r>
          </a:p>
        </p:txBody>
      </p:sp>
      <p:grpSp>
        <p:nvGrpSpPr>
          <p:cNvPr id="8" name="Group 7"/>
          <p:cNvGrpSpPr/>
          <p:nvPr/>
        </p:nvGrpSpPr>
        <p:grpSpPr>
          <a:xfrm>
            <a:off x="6800194" y="4277710"/>
            <a:ext cx="2427890" cy="746160"/>
            <a:chOff x="736834" y="3361839"/>
            <a:chExt cx="2659117" cy="1384995"/>
          </a:xfrm>
        </p:grpSpPr>
        <p:sp>
          <p:nvSpPr>
            <p:cNvPr id="13" name="Rounded Rectangle 12"/>
            <p:cNvSpPr/>
            <p:nvPr/>
          </p:nvSpPr>
          <p:spPr>
            <a:xfrm>
              <a:off x="977462" y="3363309"/>
              <a:ext cx="2228193" cy="1383525"/>
            </a:xfrm>
            <a:prstGeom prst="roundRect">
              <a:avLst/>
            </a:prstGeom>
            <a:noFill/>
            <a:ln w="1905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4" name="Rectangle 13"/>
            <p:cNvSpPr/>
            <p:nvPr/>
          </p:nvSpPr>
          <p:spPr>
            <a:xfrm>
              <a:off x="736834" y="3361839"/>
              <a:ext cx="2659117" cy="1236603"/>
            </a:xfrm>
            <a:prstGeom prst="rect">
              <a:avLst/>
            </a:prstGeom>
          </p:spPr>
          <p:txBody>
            <a:bodyPr wrap="square">
              <a:spAutoFit/>
            </a:bodyPr>
            <a:lstStyle/>
            <a:p>
              <a:pPr algn="ctr"/>
              <a:r>
                <a:rPr lang="en-GB" sz="1600" i="1" dirty="0">
                  <a:solidFill>
                    <a:srgbClr val="C00000"/>
                  </a:solidFill>
                  <a:latin typeface="Segoe UI" panose="020B0502040204020203" pitchFamily="34" charset="0"/>
                  <a:cs typeface="Segoe UI" panose="020B0502040204020203" pitchFamily="34" charset="0"/>
                </a:rPr>
                <a:t>Jersey assisted dying </a:t>
              </a:r>
            </a:p>
            <a:p>
              <a:pPr algn="ctr"/>
              <a:r>
                <a:rPr lang="en-GB" sz="1600" i="1" dirty="0">
                  <a:solidFill>
                    <a:srgbClr val="C00000"/>
                  </a:solidFill>
                  <a:latin typeface="Segoe UI" panose="020B0502040204020203" pitchFamily="34" charset="0"/>
                  <a:cs typeface="Segoe UI" panose="020B0502040204020203" pitchFamily="34" charset="0"/>
                </a:rPr>
                <a:t>citizens’ jury</a:t>
              </a:r>
            </a:p>
            <a:p>
              <a:pPr algn="ctr"/>
              <a:r>
                <a:rPr lang="en-GB" sz="1200" i="1" dirty="0">
                  <a:solidFill>
                    <a:srgbClr val="C00000"/>
                  </a:solidFill>
                  <a:latin typeface="Segoe UI" panose="020B0502040204020203" pitchFamily="34" charset="0"/>
                  <a:cs typeface="Segoe UI" panose="020B0502040204020203" pitchFamily="34" charset="0"/>
                </a:rPr>
                <a:t>March-May 2021</a:t>
              </a:r>
            </a:p>
          </p:txBody>
        </p:sp>
      </p:grpSp>
    </p:spTree>
    <p:extLst>
      <p:ext uri="{BB962C8B-B14F-4D97-AF65-F5344CB8AC3E}">
        <p14:creationId xmlns:p14="http://schemas.microsoft.com/office/powerpoint/2010/main" val="3904159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CE12DF8-F676-423C-8151-159028F0FC5B}"/>
              </a:ext>
            </a:extLst>
          </p:cNvPr>
          <p:cNvSpPr txBox="1">
            <a:spLocks/>
          </p:cNvSpPr>
          <p:nvPr/>
        </p:nvSpPr>
        <p:spPr>
          <a:xfrm>
            <a:off x="457200" y="189046"/>
            <a:ext cx="8229600" cy="857250"/>
          </a:xfrm>
          <a:prstGeom prst="rect">
            <a:avLst/>
          </a:prstGeom>
        </p:spPr>
        <p:txBody>
          <a:bodyPr vert="horz" lIns="91428" tIns="45714" rIns="91428" bIns="45714" rtlCol="0" anchor="ctr">
            <a:normAutofit fontScale="97500"/>
          </a:bodyPr>
          <a:lstStyle>
            <a:lvl1pPr algn="ctr" defTabSz="457130" rtl="0" eaLnBrk="1" latinLnBrk="0" hangingPunct="1">
              <a:spcBef>
                <a:spcPct val="0"/>
              </a:spcBef>
              <a:buNone/>
              <a:defRPr sz="4400" kern="1200">
                <a:solidFill>
                  <a:schemeClr val="tx1"/>
                </a:solidFill>
                <a:latin typeface="+mj-lt"/>
                <a:ea typeface="+mj-ea"/>
                <a:cs typeface="+mj-cs"/>
              </a:defRPr>
            </a:lvl1pPr>
          </a:lstStyle>
          <a:p>
            <a:r>
              <a:rPr lang="en-GB" dirty="0"/>
              <a:t>Religions and assisted dying</a:t>
            </a:r>
          </a:p>
        </p:txBody>
      </p:sp>
      <p:sp>
        <p:nvSpPr>
          <p:cNvPr id="10" name="Content Placeholder 2">
            <a:extLst>
              <a:ext uri="{FF2B5EF4-FFF2-40B4-BE49-F238E27FC236}">
                <a16:creationId xmlns:a16="http://schemas.microsoft.com/office/drawing/2014/main" id="{C3AD1072-5EAA-4DA0-8134-E9ECC071804A}"/>
              </a:ext>
            </a:extLst>
          </p:cNvPr>
          <p:cNvSpPr>
            <a:spLocks noGrp="1"/>
          </p:cNvSpPr>
          <p:nvPr>
            <p:ph idx="1"/>
          </p:nvPr>
        </p:nvSpPr>
        <p:spPr>
          <a:xfrm>
            <a:off x="0" y="1289877"/>
            <a:ext cx="7426960" cy="3412751"/>
          </a:xfrm>
        </p:spPr>
        <p:txBody>
          <a:bodyPr>
            <a:noAutofit/>
          </a:bodyPr>
          <a:lstStyle/>
          <a:p>
            <a:r>
              <a:rPr lang="en-GB" sz="2400" dirty="0"/>
              <a:t>Individual believers may support assisted dying </a:t>
            </a:r>
          </a:p>
          <a:p>
            <a:r>
              <a:rPr lang="en-GB" sz="2400" dirty="0"/>
              <a:t>Little in teachings of religions to support assisted dying</a:t>
            </a:r>
          </a:p>
          <a:p>
            <a:r>
              <a:rPr lang="en-GB" sz="2400" dirty="0"/>
              <a:t>Most religious scholars are strongly opposed to euthanasia and assisted suicide </a:t>
            </a:r>
          </a:p>
          <a:p>
            <a:r>
              <a:rPr lang="en-GB" sz="2400" dirty="0"/>
              <a:t>Broad consensus between very different religions on this issue</a:t>
            </a:r>
            <a:endParaRPr lang="en-GB" sz="2200" dirty="0"/>
          </a:p>
          <a:p>
            <a:pPr marL="0" indent="0">
              <a:buNone/>
            </a:pPr>
            <a:endParaRPr lang="en-GB" sz="1600" dirty="0"/>
          </a:p>
        </p:txBody>
      </p:sp>
      <p:grpSp>
        <p:nvGrpSpPr>
          <p:cNvPr id="4" name="Group 3"/>
          <p:cNvGrpSpPr/>
          <p:nvPr/>
        </p:nvGrpSpPr>
        <p:grpSpPr>
          <a:xfrm>
            <a:off x="6800194" y="4277710"/>
            <a:ext cx="2427890" cy="746160"/>
            <a:chOff x="736834" y="3361839"/>
            <a:chExt cx="2659117" cy="1384995"/>
          </a:xfrm>
        </p:grpSpPr>
        <p:sp>
          <p:nvSpPr>
            <p:cNvPr id="5" name="Rounded Rectangle 4"/>
            <p:cNvSpPr/>
            <p:nvPr/>
          </p:nvSpPr>
          <p:spPr>
            <a:xfrm>
              <a:off x="977462" y="3363309"/>
              <a:ext cx="2228193" cy="1383525"/>
            </a:xfrm>
            <a:prstGeom prst="roundRect">
              <a:avLst/>
            </a:prstGeom>
            <a:noFill/>
            <a:ln w="1905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Rectangle 5"/>
            <p:cNvSpPr/>
            <p:nvPr/>
          </p:nvSpPr>
          <p:spPr>
            <a:xfrm>
              <a:off x="736834" y="3361839"/>
              <a:ext cx="2659117" cy="1236603"/>
            </a:xfrm>
            <a:prstGeom prst="rect">
              <a:avLst/>
            </a:prstGeom>
          </p:spPr>
          <p:txBody>
            <a:bodyPr wrap="square">
              <a:spAutoFit/>
            </a:bodyPr>
            <a:lstStyle/>
            <a:p>
              <a:pPr algn="ctr"/>
              <a:r>
                <a:rPr lang="en-GB" sz="1600" i="1" dirty="0">
                  <a:solidFill>
                    <a:srgbClr val="C00000"/>
                  </a:solidFill>
                  <a:latin typeface="Segoe UI" panose="020B0502040204020203" pitchFamily="34" charset="0"/>
                  <a:cs typeface="Segoe UI" panose="020B0502040204020203" pitchFamily="34" charset="0"/>
                </a:rPr>
                <a:t>Jersey assisted dying </a:t>
              </a:r>
            </a:p>
            <a:p>
              <a:pPr algn="ctr"/>
              <a:r>
                <a:rPr lang="en-GB" sz="1600" i="1" dirty="0">
                  <a:solidFill>
                    <a:srgbClr val="C00000"/>
                  </a:solidFill>
                  <a:latin typeface="Segoe UI" panose="020B0502040204020203" pitchFamily="34" charset="0"/>
                  <a:cs typeface="Segoe UI" panose="020B0502040204020203" pitchFamily="34" charset="0"/>
                </a:rPr>
                <a:t>citizens’ jury</a:t>
              </a:r>
            </a:p>
            <a:p>
              <a:pPr algn="ctr"/>
              <a:r>
                <a:rPr lang="en-GB" sz="1200" i="1" dirty="0">
                  <a:solidFill>
                    <a:srgbClr val="C00000"/>
                  </a:solidFill>
                  <a:latin typeface="Segoe UI" panose="020B0502040204020203" pitchFamily="34" charset="0"/>
                  <a:cs typeface="Segoe UI" panose="020B0502040204020203" pitchFamily="34" charset="0"/>
                </a:rPr>
                <a:t>March-May 2021</a:t>
              </a:r>
            </a:p>
          </p:txBody>
        </p:sp>
      </p:grpSp>
    </p:spTree>
    <p:extLst>
      <p:ext uri="{BB962C8B-B14F-4D97-AF65-F5344CB8AC3E}">
        <p14:creationId xmlns:p14="http://schemas.microsoft.com/office/powerpoint/2010/main" val="2995774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CE12DF8-F676-423C-8151-159028F0FC5B}"/>
              </a:ext>
            </a:extLst>
          </p:cNvPr>
          <p:cNvSpPr txBox="1">
            <a:spLocks/>
          </p:cNvSpPr>
          <p:nvPr/>
        </p:nvSpPr>
        <p:spPr>
          <a:xfrm>
            <a:off x="457200" y="189046"/>
            <a:ext cx="8229600" cy="857250"/>
          </a:xfrm>
          <a:prstGeom prst="rect">
            <a:avLst/>
          </a:prstGeom>
        </p:spPr>
        <p:txBody>
          <a:bodyPr vert="horz" lIns="91428" tIns="45714" rIns="91428" bIns="45714" rtlCol="0" anchor="ctr">
            <a:normAutofit fontScale="97500"/>
          </a:bodyPr>
          <a:lstStyle>
            <a:lvl1pPr algn="ctr" defTabSz="457130" rtl="0" eaLnBrk="1" latinLnBrk="0" hangingPunct="1">
              <a:spcBef>
                <a:spcPct val="0"/>
              </a:spcBef>
              <a:buNone/>
              <a:defRPr sz="4400" kern="1200">
                <a:solidFill>
                  <a:schemeClr val="tx1"/>
                </a:solidFill>
                <a:latin typeface="+mj-lt"/>
                <a:ea typeface="+mj-ea"/>
                <a:cs typeface="+mj-cs"/>
              </a:defRPr>
            </a:lvl1pPr>
          </a:lstStyle>
          <a:p>
            <a:r>
              <a:rPr lang="en-GB" dirty="0"/>
              <a:t>Eastern / Dharmic religions</a:t>
            </a:r>
          </a:p>
        </p:txBody>
      </p:sp>
      <p:sp>
        <p:nvSpPr>
          <p:cNvPr id="10" name="Content Placeholder 2">
            <a:extLst>
              <a:ext uri="{FF2B5EF4-FFF2-40B4-BE49-F238E27FC236}">
                <a16:creationId xmlns:a16="http://schemas.microsoft.com/office/drawing/2014/main" id="{C3AD1072-5EAA-4DA0-8134-E9ECC071804A}"/>
              </a:ext>
            </a:extLst>
          </p:cNvPr>
          <p:cNvSpPr>
            <a:spLocks noGrp="1"/>
          </p:cNvSpPr>
          <p:nvPr>
            <p:ph idx="1"/>
          </p:nvPr>
        </p:nvSpPr>
        <p:spPr>
          <a:xfrm>
            <a:off x="0" y="1289877"/>
            <a:ext cx="7599680" cy="3412751"/>
          </a:xfrm>
        </p:spPr>
        <p:txBody>
          <a:bodyPr>
            <a:noAutofit/>
          </a:bodyPr>
          <a:lstStyle/>
          <a:p>
            <a:r>
              <a:rPr lang="en-GB" sz="2400" dirty="0"/>
              <a:t>Within Hinduism and Buddhism a good death is a moment of renunciation</a:t>
            </a:r>
          </a:p>
          <a:p>
            <a:r>
              <a:rPr lang="en-GB" sz="2400" dirty="0"/>
              <a:t>Death hastened by violence would damage karma</a:t>
            </a:r>
          </a:p>
          <a:p>
            <a:r>
              <a:rPr lang="en-GB" sz="2400" dirty="0"/>
              <a:t>Neither </a:t>
            </a:r>
            <a:r>
              <a:rPr lang="en-GB" sz="2400" i="1" dirty="0" err="1"/>
              <a:t>prayopavesa</a:t>
            </a:r>
            <a:r>
              <a:rPr lang="en-GB" sz="2400" dirty="0"/>
              <a:t> (fasting unto death) nor </a:t>
            </a:r>
            <a:r>
              <a:rPr lang="en-GB" sz="2400" i="1" dirty="0"/>
              <a:t>sati</a:t>
            </a:r>
            <a:r>
              <a:rPr lang="en-GB" sz="2400" dirty="0"/>
              <a:t> (widow burning – now illegal) is assisted dying </a:t>
            </a:r>
          </a:p>
          <a:p>
            <a:r>
              <a:rPr lang="en-GB" sz="2400" dirty="0"/>
              <a:t>Dharmic religion expert view requires a spiritual guide</a:t>
            </a:r>
          </a:p>
          <a:p>
            <a:r>
              <a:rPr lang="en-GB" sz="2400" dirty="0"/>
              <a:t>Non-expert view: Dharmic religions little support for assisted dying, illegal in India </a:t>
            </a:r>
          </a:p>
        </p:txBody>
      </p:sp>
    </p:spTree>
    <p:extLst>
      <p:ext uri="{BB962C8B-B14F-4D97-AF65-F5344CB8AC3E}">
        <p14:creationId xmlns:p14="http://schemas.microsoft.com/office/powerpoint/2010/main" val="1690902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CE12DF8-F676-423C-8151-159028F0FC5B}"/>
              </a:ext>
            </a:extLst>
          </p:cNvPr>
          <p:cNvSpPr txBox="1">
            <a:spLocks/>
          </p:cNvSpPr>
          <p:nvPr/>
        </p:nvSpPr>
        <p:spPr>
          <a:xfrm>
            <a:off x="457200" y="189046"/>
            <a:ext cx="8229600" cy="857250"/>
          </a:xfrm>
          <a:prstGeom prst="rect">
            <a:avLst/>
          </a:prstGeom>
        </p:spPr>
        <p:txBody>
          <a:bodyPr vert="horz" lIns="91428" tIns="45714" rIns="91428" bIns="45714" rtlCol="0" anchor="ctr">
            <a:normAutofit fontScale="97500"/>
          </a:bodyPr>
          <a:lstStyle>
            <a:lvl1pPr algn="ctr" defTabSz="457130" rtl="0" eaLnBrk="1" latinLnBrk="0" hangingPunct="1">
              <a:spcBef>
                <a:spcPct val="0"/>
              </a:spcBef>
              <a:buNone/>
              <a:defRPr sz="4400" kern="1200">
                <a:solidFill>
                  <a:schemeClr val="tx1"/>
                </a:solidFill>
                <a:latin typeface="+mj-lt"/>
                <a:ea typeface="+mj-ea"/>
                <a:cs typeface="+mj-cs"/>
              </a:defRPr>
            </a:lvl1pPr>
          </a:lstStyle>
          <a:p>
            <a:r>
              <a:rPr lang="en-GB" dirty="0"/>
              <a:t>Judaism</a:t>
            </a:r>
          </a:p>
        </p:txBody>
      </p:sp>
      <p:sp>
        <p:nvSpPr>
          <p:cNvPr id="10" name="Content Placeholder 2">
            <a:extLst>
              <a:ext uri="{FF2B5EF4-FFF2-40B4-BE49-F238E27FC236}">
                <a16:creationId xmlns:a16="http://schemas.microsoft.com/office/drawing/2014/main" id="{C3AD1072-5EAA-4DA0-8134-E9ECC071804A}"/>
              </a:ext>
            </a:extLst>
          </p:cNvPr>
          <p:cNvSpPr>
            <a:spLocks noGrp="1"/>
          </p:cNvSpPr>
          <p:nvPr>
            <p:ph idx="1"/>
          </p:nvPr>
        </p:nvSpPr>
        <p:spPr>
          <a:xfrm>
            <a:off x="0" y="1360554"/>
            <a:ext cx="7416800" cy="3412751"/>
          </a:xfrm>
        </p:spPr>
        <p:txBody>
          <a:bodyPr>
            <a:noAutofit/>
          </a:bodyPr>
          <a:lstStyle/>
          <a:p>
            <a:r>
              <a:rPr lang="en-GB" sz="2400" dirty="0"/>
              <a:t>Within Judaism protection of human life supreme duty</a:t>
            </a:r>
          </a:p>
          <a:p>
            <a:r>
              <a:rPr lang="en-GB" sz="2400" dirty="0"/>
              <a:t>This duty overrides other commandments (Sabbath)</a:t>
            </a:r>
          </a:p>
          <a:p>
            <a:r>
              <a:rPr lang="en-GB" sz="2400" dirty="0"/>
              <a:t>Outside war and punishment it is always wrong to kill</a:t>
            </a:r>
          </a:p>
          <a:p>
            <a:r>
              <a:rPr lang="en-GB" sz="2400" dirty="0"/>
              <a:t>Orthodox Judaism no authorities support assisted dying</a:t>
            </a:r>
          </a:p>
          <a:p>
            <a:r>
              <a:rPr lang="en-GB" sz="2400" dirty="0"/>
              <a:t>Reformed Judaism minority support for assisted dying </a:t>
            </a:r>
          </a:p>
          <a:p>
            <a:r>
              <a:rPr lang="en-GB" sz="2400" dirty="0"/>
              <a:t>Euthanasia and assisted suicide are illegal in Israel</a:t>
            </a:r>
          </a:p>
        </p:txBody>
      </p:sp>
    </p:spTree>
    <p:extLst>
      <p:ext uri="{BB962C8B-B14F-4D97-AF65-F5344CB8AC3E}">
        <p14:creationId xmlns:p14="http://schemas.microsoft.com/office/powerpoint/2010/main" val="2939884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CE12DF8-F676-423C-8151-159028F0FC5B}"/>
              </a:ext>
            </a:extLst>
          </p:cNvPr>
          <p:cNvSpPr txBox="1">
            <a:spLocks/>
          </p:cNvSpPr>
          <p:nvPr/>
        </p:nvSpPr>
        <p:spPr>
          <a:xfrm>
            <a:off x="457200" y="189046"/>
            <a:ext cx="8229600" cy="857250"/>
          </a:xfrm>
          <a:prstGeom prst="rect">
            <a:avLst/>
          </a:prstGeom>
        </p:spPr>
        <p:txBody>
          <a:bodyPr vert="horz" lIns="91428" tIns="45714" rIns="91428" bIns="45714" rtlCol="0" anchor="ctr">
            <a:normAutofit fontScale="97500"/>
          </a:bodyPr>
          <a:lstStyle>
            <a:lvl1pPr algn="ctr" defTabSz="457130" rtl="0" eaLnBrk="1" latinLnBrk="0" hangingPunct="1">
              <a:spcBef>
                <a:spcPct val="0"/>
              </a:spcBef>
              <a:buNone/>
              <a:defRPr sz="4400" kern="1200">
                <a:solidFill>
                  <a:schemeClr val="tx1"/>
                </a:solidFill>
                <a:latin typeface="+mj-lt"/>
                <a:ea typeface="+mj-ea"/>
                <a:cs typeface="+mj-cs"/>
              </a:defRPr>
            </a:lvl1pPr>
          </a:lstStyle>
          <a:p>
            <a:r>
              <a:rPr lang="en-GB" dirty="0"/>
              <a:t>Islam</a:t>
            </a:r>
          </a:p>
        </p:txBody>
      </p:sp>
      <p:sp>
        <p:nvSpPr>
          <p:cNvPr id="10" name="Content Placeholder 2">
            <a:extLst>
              <a:ext uri="{FF2B5EF4-FFF2-40B4-BE49-F238E27FC236}">
                <a16:creationId xmlns:a16="http://schemas.microsoft.com/office/drawing/2014/main" id="{C3AD1072-5EAA-4DA0-8134-E9ECC071804A}"/>
              </a:ext>
            </a:extLst>
          </p:cNvPr>
          <p:cNvSpPr>
            <a:spLocks noGrp="1"/>
          </p:cNvSpPr>
          <p:nvPr>
            <p:ph idx="1"/>
          </p:nvPr>
        </p:nvSpPr>
        <p:spPr>
          <a:xfrm>
            <a:off x="0" y="1299594"/>
            <a:ext cx="7315200" cy="3412751"/>
          </a:xfrm>
        </p:spPr>
        <p:txBody>
          <a:bodyPr>
            <a:noAutofit/>
          </a:bodyPr>
          <a:lstStyle/>
          <a:p>
            <a:r>
              <a:rPr lang="en-GB" sz="2400" dirty="0"/>
              <a:t>The Qur’an forbids taking human life, except for justice</a:t>
            </a:r>
          </a:p>
          <a:p>
            <a:r>
              <a:rPr lang="en-GB" sz="2400" dirty="0"/>
              <a:t>Only Allah gives life and only Allah has authority to take life </a:t>
            </a:r>
          </a:p>
          <a:p>
            <a:r>
              <a:rPr lang="en-GB" sz="2400" dirty="0"/>
              <a:t>The Qur’an overtly forbids suicide as do several saying of the prophet (Hadith) </a:t>
            </a:r>
          </a:p>
          <a:p>
            <a:r>
              <a:rPr lang="en-GB" sz="2400" dirty="0"/>
              <a:t>Many contemporary Fatwas against euthanasia, PAS</a:t>
            </a:r>
          </a:p>
          <a:p>
            <a:r>
              <a:rPr lang="en-GB" sz="2400" dirty="0"/>
              <a:t>Assisted dying is not legal in majority-Muslim countries</a:t>
            </a:r>
          </a:p>
          <a:p>
            <a:pPr marL="0" indent="0">
              <a:buNone/>
            </a:pPr>
            <a:endParaRPr lang="en-GB" dirty="0"/>
          </a:p>
        </p:txBody>
      </p:sp>
      <p:grpSp>
        <p:nvGrpSpPr>
          <p:cNvPr id="4" name="Group 3"/>
          <p:cNvGrpSpPr/>
          <p:nvPr/>
        </p:nvGrpSpPr>
        <p:grpSpPr>
          <a:xfrm>
            <a:off x="6800194" y="4277710"/>
            <a:ext cx="2427890" cy="746160"/>
            <a:chOff x="736834" y="3361839"/>
            <a:chExt cx="2659117" cy="1384995"/>
          </a:xfrm>
        </p:grpSpPr>
        <p:sp>
          <p:nvSpPr>
            <p:cNvPr id="5" name="Rounded Rectangle 4"/>
            <p:cNvSpPr/>
            <p:nvPr/>
          </p:nvSpPr>
          <p:spPr>
            <a:xfrm>
              <a:off x="977462" y="3363309"/>
              <a:ext cx="2228193" cy="1383525"/>
            </a:xfrm>
            <a:prstGeom prst="roundRect">
              <a:avLst/>
            </a:prstGeom>
            <a:noFill/>
            <a:ln w="19050">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Rectangle 5"/>
            <p:cNvSpPr/>
            <p:nvPr/>
          </p:nvSpPr>
          <p:spPr>
            <a:xfrm>
              <a:off x="736834" y="3361839"/>
              <a:ext cx="2659117" cy="1236603"/>
            </a:xfrm>
            <a:prstGeom prst="rect">
              <a:avLst/>
            </a:prstGeom>
          </p:spPr>
          <p:txBody>
            <a:bodyPr wrap="square">
              <a:spAutoFit/>
            </a:bodyPr>
            <a:lstStyle/>
            <a:p>
              <a:pPr algn="ctr"/>
              <a:r>
                <a:rPr lang="en-GB" sz="1600" i="1" dirty="0">
                  <a:solidFill>
                    <a:srgbClr val="C00000"/>
                  </a:solidFill>
                  <a:latin typeface="Segoe UI" panose="020B0502040204020203" pitchFamily="34" charset="0"/>
                  <a:cs typeface="Segoe UI" panose="020B0502040204020203" pitchFamily="34" charset="0"/>
                </a:rPr>
                <a:t>Jersey assisted dying </a:t>
              </a:r>
            </a:p>
            <a:p>
              <a:pPr algn="ctr"/>
              <a:r>
                <a:rPr lang="en-GB" sz="1600" i="1" dirty="0">
                  <a:solidFill>
                    <a:srgbClr val="C00000"/>
                  </a:solidFill>
                  <a:latin typeface="Segoe UI" panose="020B0502040204020203" pitchFamily="34" charset="0"/>
                  <a:cs typeface="Segoe UI" panose="020B0502040204020203" pitchFamily="34" charset="0"/>
                </a:rPr>
                <a:t>citizens’ jury</a:t>
              </a:r>
            </a:p>
            <a:p>
              <a:pPr algn="ctr"/>
              <a:r>
                <a:rPr lang="en-GB" sz="1200" i="1" dirty="0">
                  <a:solidFill>
                    <a:srgbClr val="C00000"/>
                  </a:solidFill>
                  <a:latin typeface="Segoe UI" panose="020B0502040204020203" pitchFamily="34" charset="0"/>
                  <a:cs typeface="Segoe UI" panose="020B0502040204020203" pitchFamily="34" charset="0"/>
                </a:rPr>
                <a:t>March-May 2021</a:t>
              </a:r>
            </a:p>
          </p:txBody>
        </p:sp>
      </p:grpSp>
    </p:spTree>
    <p:extLst>
      <p:ext uri="{BB962C8B-B14F-4D97-AF65-F5344CB8AC3E}">
        <p14:creationId xmlns:p14="http://schemas.microsoft.com/office/powerpoint/2010/main" val="4148430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CE12DF8-F676-423C-8151-159028F0FC5B}"/>
              </a:ext>
            </a:extLst>
          </p:cNvPr>
          <p:cNvSpPr txBox="1">
            <a:spLocks/>
          </p:cNvSpPr>
          <p:nvPr/>
        </p:nvSpPr>
        <p:spPr>
          <a:xfrm>
            <a:off x="457200" y="189046"/>
            <a:ext cx="8229600" cy="857250"/>
          </a:xfrm>
          <a:prstGeom prst="rect">
            <a:avLst/>
          </a:prstGeom>
        </p:spPr>
        <p:txBody>
          <a:bodyPr vert="horz" lIns="91428" tIns="45714" rIns="91428" bIns="45714" rtlCol="0" anchor="ctr">
            <a:normAutofit fontScale="97500"/>
          </a:bodyPr>
          <a:lstStyle>
            <a:lvl1pPr algn="ctr" defTabSz="457130" rtl="0" eaLnBrk="1" latinLnBrk="0" hangingPunct="1">
              <a:spcBef>
                <a:spcPct val="0"/>
              </a:spcBef>
              <a:buNone/>
              <a:defRPr sz="4400" kern="1200">
                <a:solidFill>
                  <a:schemeClr val="tx1"/>
                </a:solidFill>
                <a:latin typeface="+mj-lt"/>
                <a:ea typeface="+mj-ea"/>
                <a:cs typeface="+mj-cs"/>
              </a:defRPr>
            </a:lvl1pPr>
          </a:lstStyle>
          <a:p>
            <a:r>
              <a:rPr lang="en-GB" dirty="0"/>
              <a:t>Christianity</a:t>
            </a:r>
          </a:p>
        </p:txBody>
      </p:sp>
      <p:sp>
        <p:nvSpPr>
          <p:cNvPr id="10" name="Content Placeholder 2">
            <a:extLst>
              <a:ext uri="{FF2B5EF4-FFF2-40B4-BE49-F238E27FC236}">
                <a16:creationId xmlns:a16="http://schemas.microsoft.com/office/drawing/2014/main" id="{C3AD1072-5EAA-4DA0-8134-E9ECC071804A}"/>
              </a:ext>
            </a:extLst>
          </p:cNvPr>
          <p:cNvSpPr>
            <a:spLocks noGrp="1"/>
          </p:cNvSpPr>
          <p:nvPr>
            <p:ph idx="1"/>
          </p:nvPr>
        </p:nvSpPr>
        <p:spPr>
          <a:xfrm>
            <a:off x="0" y="1269557"/>
            <a:ext cx="7000240" cy="3412751"/>
          </a:xfrm>
        </p:spPr>
        <p:txBody>
          <a:bodyPr>
            <a:noAutofit/>
          </a:bodyPr>
          <a:lstStyle/>
          <a:p>
            <a:r>
              <a:rPr lang="en-GB" sz="2400" dirty="0"/>
              <a:t>Church of England: Lambeth Conference (1998), euthanasia is “neither compatible with the Christian faith nor should be permitted in civil legislation”.</a:t>
            </a:r>
          </a:p>
          <a:p>
            <a:r>
              <a:rPr lang="en-GB" sz="2400" dirty="0"/>
              <a:t>Reaffirmed General Synod (2005) by 293 to 1</a:t>
            </a:r>
          </a:p>
          <a:p>
            <a:r>
              <a:rPr lang="en-GB" sz="2400" dirty="0"/>
              <a:t>Christians oppose euthanasia and assisted suicide: </a:t>
            </a:r>
          </a:p>
          <a:p>
            <a:r>
              <a:rPr lang="en-GB" sz="2400" dirty="0"/>
              <a:t>Dignity of human beings made in the image of God</a:t>
            </a:r>
          </a:p>
          <a:p>
            <a:r>
              <a:rPr lang="en-GB" sz="2400" dirty="0"/>
              <a:t>Disabled people merit equal respect and protection</a:t>
            </a:r>
          </a:p>
          <a:p>
            <a:r>
              <a:rPr lang="en-GB" sz="2400" dirty="0"/>
              <a:t>Legalisation likely to have an adverse impact on society </a:t>
            </a:r>
          </a:p>
          <a:p>
            <a:pPr marL="0" indent="0">
              <a:buNone/>
            </a:pPr>
            <a:endParaRPr lang="en-GB" sz="1600" dirty="0"/>
          </a:p>
        </p:txBody>
      </p:sp>
    </p:spTree>
    <p:extLst>
      <p:ext uri="{BB962C8B-B14F-4D97-AF65-F5344CB8AC3E}">
        <p14:creationId xmlns:p14="http://schemas.microsoft.com/office/powerpoint/2010/main" val="30317468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Jacobs Primary">
      <a:dk1>
        <a:srgbClr val="000000"/>
      </a:dk1>
      <a:lt1>
        <a:srgbClr val="FFFFFF"/>
      </a:lt1>
      <a:dk2>
        <a:srgbClr val="333333"/>
      </a:dk2>
      <a:lt2>
        <a:srgbClr val="E5E5E5"/>
      </a:lt2>
      <a:accent1>
        <a:srgbClr val="2314DC"/>
      </a:accent1>
      <a:accent2>
        <a:srgbClr val="6F006E"/>
      </a:accent2>
      <a:accent3>
        <a:srgbClr val="D72850"/>
      </a:accent3>
      <a:accent4>
        <a:srgbClr val="FFA014"/>
      </a:accent4>
      <a:accent5>
        <a:srgbClr val="007D55"/>
      </a:accent5>
      <a:accent6>
        <a:srgbClr val="C8C8C8"/>
      </a:accent6>
      <a:hlink>
        <a:srgbClr val="2314DC"/>
      </a:hlink>
      <a:folHlink>
        <a:srgbClr val="FF8714"/>
      </a:folHlink>
    </a:clrScheme>
    <a:fontScheme name="Custom 1">
      <a:majorFont>
        <a:latin typeface="Jacobs Chronos"/>
        <a:ea typeface=""/>
        <a:cs typeface=""/>
      </a:majorFont>
      <a:minorFont>
        <a:latin typeface="Jacobs Chron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acobs PowerPoint 16x9_Master Template.potx" id="{109E9AB7-6D08-4F36-9881-F78080469B2A}" vid="{6EBEA7BE-A311-4E9D-8854-0352DB49545F}"/>
    </a:ext>
  </a:extLst>
</a:theme>
</file>

<file path=ppt/theme/theme3.xml><?xml version="1.0" encoding="utf-8"?>
<a:theme xmlns:a="http://schemas.openxmlformats.org/drawingml/2006/main" name="3_Map">
  <a:themeElements>
    <a:clrScheme name="Jacobs Primary">
      <a:dk1>
        <a:srgbClr val="000000"/>
      </a:dk1>
      <a:lt1>
        <a:srgbClr val="FFFFFF"/>
      </a:lt1>
      <a:dk2>
        <a:srgbClr val="333333"/>
      </a:dk2>
      <a:lt2>
        <a:srgbClr val="E5E5E5"/>
      </a:lt2>
      <a:accent1>
        <a:srgbClr val="2314DC"/>
      </a:accent1>
      <a:accent2>
        <a:srgbClr val="6F006E"/>
      </a:accent2>
      <a:accent3>
        <a:srgbClr val="D72850"/>
      </a:accent3>
      <a:accent4>
        <a:srgbClr val="FFA014"/>
      </a:accent4>
      <a:accent5>
        <a:srgbClr val="007D55"/>
      </a:accent5>
      <a:accent6>
        <a:srgbClr val="C8C8C8"/>
      </a:accent6>
      <a:hlink>
        <a:srgbClr val="2314DC"/>
      </a:hlink>
      <a:folHlink>
        <a:srgbClr val="FF8714"/>
      </a:folHlink>
    </a:clrScheme>
    <a:fontScheme name="Custom 1">
      <a:majorFont>
        <a:latin typeface="Jacobs Chronos"/>
        <a:ea typeface=""/>
        <a:cs typeface=""/>
      </a:majorFont>
      <a:minorFont>
        <a:latin typeface="Jacobs Chrono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acobs PowerPoint 16x9_Master Template.potx" id="{109E9AB7-6D08-4F36-9881-F78080469B2A}" vid="{21EB0679-41EA-40E9-903F-A23B95DDC27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orm_x0020_can_x0020_be_x0020_submitted_x0020_by xmlns="f906fbab-2f75-4c55-9947-54e5e7fb542c"/>
    <P_x0020__x0026__x0020_E_x0020_subcategories xmlns="f906fbab-2f75-4c55-9947-54e5e7fb542c" xsi:nil="true"/>
    <Could_x0020_this_x0020_be_x0020_a_x0020_web_x0020_page_x003f_ xmlns="f906fbab-2f75-4c55-9947-54e5e7fb542c">No</Could_x0020_this_x0020_be_x0020_a_x0020_web_x0020_page_x003f_>
    <Form_x0020__x002d__x0020_no_x0020_of_x0020_pages xmlns="f906fbab-2f75-4c55-9947-54e5e7fb542c">10</Form_x0020__x002d__x0020_no_x0020_of_x0020_pages>
    <Document_x0020_type xmlns="f906fbab-2f75-4c55-9947-54e5e7fb542c">Consultation document</Document_x0020_type>
    <Is_x0020_this_x0020_an_x0020_infographic_x003f_ xmlns="f906fbab-2f75-4c55-9947-54e5e7fb542c">false</Is_x0020_this_x0020_an_x0020_infographic_x003f_>
    <Review_x0020_date_x0020__x002d__x0020_for_x0020_updating_x0020_or_x0020_deleteing_x0020_from_x0020_site xmlns="f906fbab-2f75-4c55-9947-54e5e7fb542c" xsi:nil="true"/>
    <Department_x0020__x0028_new_x0029_ xmlns="f906fbab-2f75-4c55-9947-54e5e7fb542c">4</Department_x0020__x0028_new_x0029_>
    <Is_x0020_document_x0020_on_x0020_another_x0020_website_x003f__x0020_eg_x0020_States_x0020_Assembly xmlns="f906fbab-2f75-4c55-9947-54e5e7fb542c">false</Is_x0020_document_x0020_on_x0020_another_x0020_website_x003f__x0020_eg_x0020_States_x0020_Assembly>
    <Summary_x0020_text_x0020_for_x0020_PDFs xmlns="f906fbab-2f75-4c55-9947-54e5e7fb542c" xsi:nil="true"/>
    <PDF_x0020_tagged_x0020_for_x0020_accessibilty xmlns="f906fbab-2f75-4c55-9947-54e5e7fb542c">Auto tagged</PDF_x0020_tagged_x0020_for_x0020_accessibilty>
    <Scanned_x0020_PDF xmlns="f906fbab-2f75-4c55-9947-54e5e7fb542c">No</Scanned_x0020_PDF>
    <Additional_x0020_attachments_x0020_submitted_x0020_with_x0020_form_x003f_ xmlns="f906fbab-2f75-4c55-9947-54e5e7fb542c" xsi:nil="true"/>
    <Copyright xmlns="f906fbab-2f75-4c55-9947-54e5e7fb542c">Owned by States of Jersey</Copyright>
  </documentManagement>
</p:properties>
</file>

<file path=customXml/item3.xml><?xml version="1.0" encoding="utf-8"?>
<ct:contentTypeSchema xmlns:ct="http://schemas.microsoft.com/office/2006/metadata/contentType" xmlns:ma="http://schemas.microsoft.com/office/2006/metadata/properties/metaAttributes" ct:_="" ma:_="" ma:contentTypeName="SOJ Document" ma:contentTypeID="0x0101008BA73D3394C66B42AFDD494ADBC50D74004E480268BE61764C950B62616F270E0A" ma:contentTypeVersion="18" ma:contentTypeDescription="" ma:contentTypeScope="" ma:versionID="aca7a7d1a2e36451cd1926f0ea65372c">
  <xsd:schema xmlns:xsd="http://www.w3.org/2001/XMLSchema" xmlns:xs="http://www.w3.org/2001/XMLSchema" xmlns:p="http://schemas.microsoft.com/office/2006/metadata/properties" xmlns:ns2="f906fbab-2f75-4c55-9947-54e5e7fb542c" targetNamespace="http://schemas.microsoft.com/office/2006/metadata/properties" ma:root="true" ma:fieldsID="b194a0c6b20796394434e5a6a05ce10d" ns2:_="">
    <xsd:import namespace="f906fbab-2f75-4c55-9947-54e5e7fb542c"/>
    <xsd:element name="properties">
      <xsd:complexType>
        <xsd:sequence>
          <xsd:element name="documentManagement">
            <xsd:complexType>
              <xsd:all>
                <xsd:element ref="ns2:Form_x0020__x002d__x0020_no_x0020_of_x0020_pages"/>
                <xsd:element ref="ns2:Is_x0020_document_x0020_on_x0020_another_x0020_website_x003f__x0020_eg_x0020_States_x0020_Assembly" minOccurs="0"/>
                <xsd:element ref="ns2:Review_x0020_date_x0020__x002d__x0020_for_x0020_updating_x0020_or_x0020_deleteing_x0020_from_x0020_site" minOccurs="0"/>
                <xsd:element ref="ns2:Document_x0020_type"/>
                <xsd:element ref="ns2:Could_x0020_this_x0020_be_x0020_a_x0020_web_x0020_page_x003f_"/>
                <xsd:element ref="ns2:P_x0020__x0026__x0020_E_x0020_subcategories" minOccurs="0"/>
                <xsd:element ref="ns2:PDF_x0020_tagged_x0020_for_x0020_accessibilty"/>
                <xsd:element ref="ns2:Scanned_x0020_PDF"/>
                <xsd:element ref="ns2:Summary_x0020_text_x0020_for_x0020_PDFs" minOccurs="0"/>
                <xsd:element ref="ns2:Form_x0020_can_x0020_be_x0020_submitted_x0020_by" minOccurs="0"/>
                <xsd:element ref="ns2:Additional_x0020_attachments_x0020_submitted_x0020_with_x0020_form_x003f_" minOccurs="0"/>
                <xsd:element ref="ns2:Copyright"/>
                <xsd:element ref="ns2:Department_x0020__x0028_new_x0029_"/>
                <xsd:element ref="ns2:Is_x0020_this_x0020_an_x0020_infographic_x003f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06fbab-2f75-4c55-9947-54e5e7fb542c" elementFormDefault="qualified">
    <xsd:import namespace="http://schemas.microsoft.com/office/2006/documentManagement/types"/>
    <xsd:import namespace="http://schemas.microsoft.com/office/infopath/2007/PartnerControls"/>
    <xsd:element name="Form_x0020__x002d__x0020_no_x0020_of_x0020_pages" ma:index="2" ma:displayName="No of pages" ma:description="Ensure number of pages is accurate" ma:internalName="Form_x0020__x002d__x0020_no_x0020_of_x0020_pages" ma:percentage="FALSE">
      <xsd:simpleType>
        <xsd:restriction base="dms:Number"/>
      </xsd:simpleType>
    </xsd:element>
    <xsd:element name="Is_x0020_document_x0020_on_x0020_another_x0020_website_x003f__x0020_eg_x0020_States_x0020_Assembly" ma:index="3" nillable="true" ma:displayName="Is document on another website? eg States Assembly" ma:default="0" ma:description="If document is on another website link to it instead of uploading duplicate document" ma:internalName="Is_x0020_document_x0020_on_x0020_another_x0020_website_x003f__x0020_eg_x0020_States_x0020_Assembly">
      <xsd:simpleType>
        <xsd:restriction base="dms:Boolean"/>
      </xsd:simpleType>
    </xsd:element>
    <xsd:element name="Review_x0020_date_x0020__x002d__x0020_for_x0020_updating_x0020_or_x0020_deleteing_x0020_from_x0020_site" ma:index="4" nillable="true" ma:displayName="Delete from site" ma:description="Fill this in as a reminder to update or delete PDF. You will not be sent a reminder but this will allow us to follow this up." ma:format="DateOnly" ma:internalName="Review_x0020_date_x0020__x002d__x0020_for_x0020_updating_x0020_or_x0020_deleteing_x0020_from_x0020_site">
      <xsd:simpleType>
        <xsd:restriction base="dms:DateTime"/>
      </xsd:simpleType>
    </xsd:element>
    <xsd:element name="Document_x0020_type" ma:index="5" ma:displayName="Document type" ma:description="document type" ma:format="Dropdown" ma:indexed="true" ma:internalName="Document_x0020_type">
      <xsd:simpleType>
        <xsd:restriction base="dms:Choice">
          <xsd:enumeration value="Agenda"/>
          <xsd:enumeration value="Business or delivery plan"/>
          <xsd:enumeration value="Children's Right Impact Assessment (CRIA)"/>
          <xsd:enumeration value="Consultation document"/>
          <xsd:enumeration value="Consultation response document"/>
          <xsd:enumeration value="Diagram / illustration / map"/>
          <xsd:enumeration value="Easy read"/>
          <xsd:enumeration value="Financial sanctions"/>
          <xsd:enumeration value="Financial document"/>
          <xsd:enumeration value="Form"/>
          <xsd:enumeration value="Guidance"/>
          <xsd:enumeration value="Legal document"/>
          <xsd:enumeration value="Letter"/>
          <xsd:enumeration value="Marketing material"/>
          <xsd:enumeration value="Minutes and board packs"/>
          <xsd:enumeration value="Pay scales"/>
          <xsd:enumeration value="Planning Obligation Agreement (POA)"/>
          <xsd:enumeration value="Policy"/>
          <xsd:enumeration value="Presentation"/>
          <xsd:enumeration value="Privacy policy"/>
          <xsd:enumeration value="Report"/>
          <xsd:enumeration value="Retention schedule"/>
          <xsd:enumeration value="Strategy document"/>
          <xsd:enumeration value="Tax document"/>
        </xsd:restriction>
      </xsd:simpleType>
    </xsd:element>
    <xsd:element name="Could_x0020_this_x0020_be_x0020_a_x0020_web_x0020_page_x003f_" ma:index="6" ma:displayName="Could this be a web page?" ma:format="Dropdown" ma:internalName="Could_x0020_this_x0020_be_x0020_a_x0020_web_x0020_page_x003f_">
      <xsd:simpleType>
        <xsd:restriction base="dms:Choice">
          <xsd:enumeration value="Yes, but I don't have the time"/>
          <xsd:enumeration value="No"/>
        </xsd:restriction>
      </xsd:simpleType>
    </xsd:element>
    <xsd:element name="P_x0020__x0026__x0020_E_x0020_subcategories" ma:index="7" nillable="true" ma:displayName="P &amp; E subcategories" ma:format="Dropdown" ma:internalName="P_x0020__x0026__x0020_E_x0020_subcategories">
      <xsd:simpleType>
        <xsd:restriction base="dms:Choice">
          <xsd:enumeration value="Environment"/>
          <xsd:enumeration value="Building control documents"/>
          <xsd:enumeration value="Consultation documents and responses"/>
          <xsd:enumeration value="Development control docs"/>
          <xsd:enumeration value="High hedges"/>
          <xsd:enumeration value="Historic buildings"/>
          <xsd:enumeration value="Island plan documents"/>
          <xsd:enumeration value="Miscellaneous documents"/>
          <xsd:enumeration value="PAP MM minutes and agendas"/>
          <xsd:enumeration value="Planning obligation agreements"/>
          <xsd:enumeration value="POSH street life"/>
          <xsd:enumeration value="Public enquiry documents"/>
          <xsd:enumeration value="Reports and publications"/>
          <xsd:enumeration value="Supplementary planning guidance"/>
          <xsd:enumeration value="Enviroment Protection"/>
          <xsd:enumeration value="Eco-Active"/>
          <xsd:enumeration value="Fish and marine"/>
          <xsd:enumeration value="Vet"/>
          <xsd:enumeration value="Policy &amp; Awareness"/>
          <xsd:enumeration value="Waste, Oil &amp; Water"/>
          <xsd:enumeration value="Countryside"/>
        </xsd:restriction>
      </xsd:simpleType>
    </xsd:element>
    <xsd:element name="PDF_x0020_tagged_x0020_for_x0020_accessibilty" ma:index="8" ma:displayName="PDF tagged for accessibilty (people with disabilities)" ma:default="No" ma:description="To allow screen readers to read and navigate around PDFs easily PDFs should be tagged. This can be done automatically with Adobe Acrobat (not Reader) but does require manual tagging where there are images, logos and graphs. If you do not know what tagging is, you probably aren't doing it." ma:format="RadioButtons" ma:internalName="PDF_x0020_tagged_x0020_for_x0020_accessibilty">
      <xsd:simpleType>
        <xsd:restriction base="dms:Choice">
          <xsd:enumeration value="No"/>
          <xsd:enumeration value="Auto tagged"/>
          <xsd:enumeration value="Auto and manually tagged"/>
        </xsd:restriction>
      </xsd:simpleType>
    </xsd:element>
    <xsd:element name="Scanned_x0020_PDF" ma:index="9" ma:displayName="Scanned PDF" ma:description="Scanned documents should not be uploaded onto the site as they cannot be indexed by search engines or read by accessbility software." ma:format="RadioButtons" ma:internalName="Scanned_x0020_PDF">
      <xsd:simpleType>
        <xsd:restriction base="dms:Choice">
          <xsd:enumeration value="Yes"/>
          <xsd:enumeration value="No"/>
        </xsd:restriction>
      </xsd:simpleType>
    </xsd:element>
    <xsd:element name="Summary_x0020_text_x0020_for_x0020_PDFs" ma:index="10" nillable="true" ma:displayName="Summary text for PDFs" ma:description="This field should be filled in if uploading a legally required scanned document. Please enter a summary description of the document. This will be used by our internal search engine as the teaser text when displayed in search results.&#10;Summary should be between 20-30 words." ma:internalName="Summary_x0020_text_x0020_for_x0020_PDFs">
      <xsd:simpleType>
        <xsd:restriction base="dms:Note">
          <xsd:maxLength value="255"/>
        </xsd:restriction>
      </xsd:simpleType>
    </xsd:element>
    <xsd:element name="Form_x0020_can_x0020_be_x0020_submitted_x0020_by" ma:index="11" nillable="true" ma:displayName="Form can be submitted by" ma:internalName="Form_x0020_can_x0020_be_x0020_submitted_x0020_by">
      <xsd:complexType>
        <xsd:complexContent>
          <xsd:extension base="dms:MultiChoice">
            <xsd:sequence>
              <xsd:element name="Value" maxOccurs="unbounded" minOccurs="0" nillable="true">
                <xsd:simpleType>
                  <xsd:restriction base="dms:Choice">
                    <xsd:enumeration value="Email"/>
                    <xsd:enumeration value="Fax"/>
                    <xsd:enumeration value="Post"/>
                    <xsd:enumeration value="Online"/>
                  </xsd:restriction>
                </xsd:simpleType>
              </xsd:element>
            </xsd:sequence>
          </xsd:extension>
        </xsd:complexContent>
      </xsd:complexType>
    </xsd:element>
    <xsd:element name="Additional_x0020_attachments_x0020_submitted_x0020_with_x0020_form_x003f_" ma:index="12" nillable="true" ma:displayName="Additional attachments submitted with form?" ma:description="eg. Map, plan, proof identity etc?" ma:internalName="Additional_x0020_attachments_x0020_submitted_x0020_with_x0020_form_x003f_">
      <xsd:simpleType>
        <xsd:restriction base="dms:Note">
          <xsd:maxLength value="255"/>
        </xsd:restriction>
      </xsd:simpleType>
    </xsd:element>
    <xsd:element name="Copyright" ma:index="13" ma:displayName="Copyright" ma:default="Owned by States of Jersey" ma:description="If we do not hold the copyright of the document then select 'Exclude' so that is not backed up to British Library archive." ma:format="Dropdown" ma:internalName="Copyright">
      <xsd:simpleType>
        <xsd:restriction base="dms:Choice">
          <xsd:enumeration value="Owned by States of Jersey"/>
          <xsd:enumeration value="Not required"/>
          <xsd:enumeration value="Exclude"/>
        </xsd:restriction>
      </xsd:simpleType>
    </xsd:element>
    <xsd:element name="Department_x0020__x0028_new_x0029_" ma:index="20" ma:displayName="Department" ma:indexed="true" ma:list="{2f5bc5fb-88d0-4fac-840f-f89fcd501457}" ma:internalName="Department_x0020__x0028_new_x0029_" ma:showField="Title" ma:web="f8e0d1a5-2ada-400f-bddd-efa5689e750a">
      <xsd:simpleType>
        <xsd:restriction base="dms:Lookup"/>
      </xsd:simpleType>
    </xsd:element>
    <xsd:element name="Is_x0020_this_x0020_an_x0020_infographic_x003f_" ma:index="21" nillable="true" ma:displayName="Is this an infographic?" ma:default="0" ma:internalName="Is_x0020_this_x0020_an_x0020_infographic_x003f_">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03C3E36-0DE2-4E5B-8E4A-51693CAD4793}">
  <ds:schemaRefs>
    <ds:schemaRef ds:uri="http://schemas.microsoft.com/sharepoint/v3/contenttype/forms"/>
  </ds:schemaRefs>
</ds:datastoreItem>
</file>

<file path=customXml/itemProps2.xml><?xml version="1.0" encoding="utf-8"?>
<ds:datastoreItem xmlns:ds="http://schemas.openxmlformats.org/officeDocument/2006/customXml" ds:itemID="{3BCA62AB-3087-46AE-A2F3-597EA60F881C}">
  <ds:schemaRefs>
    <ds:schemaRef ds:uri="http://schemas.microsoft.com/office/2006/metadata/properties"/>
    <ds:schemaRef ds:uri="http://purl.org/dc/terms/"/>
    <ds:schemaRef ds:uri="5bddb93e-bf32-410c-8217-01ca6fadd2c9"/>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77886FDF-6849-408D-B354-EDD57C6C2DF5}"/>
</file>

<file path=docProps/app.xml><?xml version="1.0" encoding="utf-8"?>
<Properties xmlns="http://schemas.openxmlformats.org/officeDocument/2006/extended-properties" xmlns:vt="http://schemas.openxmlformats.org/officeDocument/2006/docPropsVTypes">
  <TotalTime>865</TotalTime>
  <Words>2867</Words>
  <Application>Microsoft Office PowerPoint</Application>
  <PresentationFormat>On-screen Show (16:9)</PresentationFormat>
  <Paragraphs>246</Paragraphs>
  <Slides>12</Slides>
  <Notes>11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12</vt:i4>
      </vt:variant>
    </vt:vector>
  </HeadingPairs>
  <TitlesOfParts>
    <vt:vector size="21" baseType="lpstr">
      <vt:lpstr>Calibri (Headings)</vt:lpstr>
      <vt:lpstr>Jacobs Chronos</vt:lpstr>
      <vt:lpstr>Arial</vt:lpstr>
      <vt:lpstr>Calibri</vt:lpstr>
      <vt:lpstr>Segoe UI</vt:lpstr>
      <vt:lpstr>Wingdings</vt:lpstr>
      <vt:lpstr>Office Theme</vt:lpstr>
      <vt:lpstr>Custom Design</vt:lpstr>
      <vt:lpstr>3_Map</vt:lpstr>
      <vt:lpstr>Religions and assisted dying:  An overview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Involve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1: Professor David A Jones, Director, The Anscombe Bioethics Centre</dc:title>
  <dc:creator>Sarah Allan</dc:creator>
  <cp:lastModifiedBy>David A Jones</cp:lastModifiedBy>
  <cp:revision>170</cp:revision>
  <dcterms:created xsi:type="dcterms:W3CDTF">2020-01-18T09:46:56Z</dcterms:created>
  <dcterms:modified xsi:type="dcterms:W3CDTF">2021-04-07T16:33:23Z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0x0101008BA73D3394C66B42AFDD494ADBC50D74004E480268BE61764C950B62616F270E0A</vt:lpwstr>
  </property>
</Properties>
</file>