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61" r:id="rId4"/>
    <p:sldId id="258" r:id="rId5"/>
    <p:sldId id="259" r:id="rId6"/>
    <p:sldId id="26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898ED-6E87-4D32-BF7D-9EAEEB2ED2AC}"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ED95D-341E-42A2-A6D4-9B146CEB5AA1}" type="slidenum">
              <a:rPr lang="en-GB" smtClean="0"/>
              <a:t>‹#›</a:t>
            </a:fld>
            <a:endParaRPr lang="en-GB"/>
          </a:p>
        </p:txBody>
      </p:sp>
    </p:spTree>
    <p:extLst>
      <p:ext uri="{BB962C8B-B14F-4D97-AF65-F5344CB8AC3E}">
        <p14:creationId xmlns:p14="http://schemas.microsoft.com/office/powerpoint/2010/main" val="315871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3ED95D-341E-42A2-A6D4-9B146CEB5AA1}" type="slidenum">
              <a:rPr lang="en-GB" smtClean="0"/>
              <a:t>3</a:t>
            </a:fld>
            <a:endParaRPr lang="en-GB"/>
          </a:p>
        </p:txBody>
      </p:sp>
    </p:spTree>
    <p:extLst>
      <p:ext uri="{BB962C8B-B14F-4D97-AF65-F5344CB8AC3E}">
        <p14:creationId xmlns:p14="http://schemas.microsoft.com/office/powerpoint/2010/main" val="85273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9144D-567A-4808-AB8D-A2DB8A44A1DB}"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B9B3A-96F4-47FC-9F9F-ADC714928A43}" type="slidenum">
              <a:rPr lang="en-GB" smtClean="0"/>
              <a:t>‹#›</a:t>
            </a:fld>
            <a:endParaRPr lang="en-GB" dirty="0"/>
          </a:p>
        </p:txBody>
      </p:sp>
    </p:spTree>
    <p:extLst>
      <p:ext uri="{BB962C8B-B14F-4D97-AF65-F5344CB8AC3E}">
        <p14:creationId xmlns:p14="http://schemas.microsoft.com/office/powerpoint/2010/main" val="237446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9144D-567A-4808-AB8D-A2DB8A44A1DB}"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21685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9144D-567A-4808-AB8D-A2DB8A44A1DB}"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136190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379144D-567A-4808-AB8D-A2DB8A44A1DB}"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B9B3A-96F4-47FC-9F9F-ADC714928A43}" type="slidenum">
              <a:rPr lang="en-GB" smtClean="0"/>
              <a:t>‹#›</a:t>
            </a:fld>
            <a:endParaRPr lang="en-GB"/>
          </a:p>
        </p:txBody>
      </p:sp>
      <p:pic>
        <p:nvPicPr>
          <p:cNvPr id="7" name="Picture 6"/>
          <p:cNvPicPr>
            <a:picLocks noChangeAspect="1"/>
          </p:cNvPicPr>
          <p:nvPr userDrawn="1"/>
        </p:nvPicPr>
        <p:blipFill>
          <a:blip r:embed="rId2"/>
          <a:stretch>
            <a:fillRect/>
          </a:stretch>
        </p:blipFill>
        <p:spPr>
          <a:xfrm>
            <a:off x="9714713" y="5515549"/>
            <a:ext cx="2322717" cy="1205926"/>
          </a:xfrm>
          <a:prstGeom prst="rect">
            <a:avLst/>
          </a:prstGeom>
        </p:spPr>
      </p:pic>
    </p:spTree>
    <p:extLst>
      <p:ext uri="{BB962C8B-B14F-4D97-AF65-F5344CB8AC3E}">
        <p14:creationId xmlns:p14="http://schemas.microsoft.com/office/powerpoint/2010/main" val="1999993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9144D-567A-4808-AB8D-A2DB8A44A1DB}"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140431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79144D-567A-4808-AB8D-A2DB8A44A1DB}"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142672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79144D-567A-4808-AB8D-A2DB8A44A1DB}" type="datetimeFigureOut">
              <a:rPr lang="en-GB" smtClean="0"/>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259197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79144D-567A-4808-AB8D-A2DB8A44A1DB}" type="datetimeFigureOut">
              <a:rPr lang="en-GB" smtClean="0"/>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294053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9144D-567A-4808-AB8D-A2DB8A44A1DB}" type="datetimeFigureOut">
              <a:rPr lang="en-GB" smtClean="0"/>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98465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9144D-567A-4808-AB8D-A2DB8A44A1DB}"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261880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9144D-567A-4808-AB8D-A2DB8A44A1DB}"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B9B3A-96F4-47FC-9F9F-ADC714928A43}" type="slidenum">
              <a:rPr lang="en-GB" smtClean="0"/>
              <a:t>‹#›</a:t>
            </a:fld>
            <a:endParaRPr lang="en-GB"/>
          </a:p>
        </p:txBody>
      </p:sp>
    </p:spTree>
    <p:extLst>
      <p:ext uri="{BB962C8B-B14F-4D97-AF65-F5344CB8AC3E}">
        <p14:creationId xmlns:p14="http://schemas.microsoft.com/office/powerpoint/2010/main" val="80182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9144D-567A-4808-AB8D-A2DB8A44A1DB}" type="datetimeFigureOut">
              <a:rPr lang="en-GB" smtClean="0"/>
              <a:t>31/03/2021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B9B3A-96F4-47FC-9F9F-ADC714928A43}" type="slidenum">
              <a:rPr lang="en-GB" smtClean="0"/>
              <a:t>‹#›</a:t>
            </a:fld>
            <a:endParaRPr lang="en-GB"/>
          </a:p>
        </p:txBody>
      </p:sp>
    </p:spTree>
    <p:extLst>
      <p:ext uri="{BB962C8B-B14F-4D97-AF65-F5344CB8AC3E}">
        <p14:creationId xmlns:p14="http://schemas.microsoft.com/office/powerpoint/2010/main" val="232521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t>The case for change </a:t>
            </a:r>
            <a:endParaRPr lang="en-GB" sz="4800" dirty="0"/>
          </a:p>
        </p:txBody>
      </p:sp>
      <p:sp>
        <p:nvSpPr>
          <p:cNvPr id="3" name="Subtitle 2"/>
          <p:cNvSpPr>
            <a:spLocks noGrp="1"/>
          </p:cNvSpPr>
          <p:nvPr>
            <p:ph type="subTitle" idx="1"/>
          </p:nvPr>
        </p:nvSpPr>
        <p:spPr/>
        <p:txBody>
          <a:bodyPr>
            <a:normAutofit/>
          </a:bodyPr>
          <a:lstStyle/>
          <a:p>
            <a:r>
              <a:rPr lang="en-GB" sz="2800" dirty="0" smtClean="0"/>
              <a:t>By Dr Jacky Davis</a:t>
            </a:r>
            <a:endParaRPr lang="en-GB"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2948" y="5257800"/>
            <a:ext cx="291010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3658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98" y="609244"/>
            <a:ext cx="10515600" cy="1325563"/>
          </a:xfrm>
        </p:spPr>
        <p:txBody>
          <a:bodyPr/>
          <a:lstStyle/>
          <a:p>
            <a:r>
              <a:rPr lang="en-GB" dirty="0"/>
              <a:t>Over </a:t>
            </a:r>
            <a:r>
              <a:rPr lang="en-GB" b="1" u="sng" dirty="0"/>
              <a:t>200 million people </a:t>
            </a:r>
            <a:r>
              <a:rPr lang="en-GB" dirty="0"/>
              <a:t>have access to some form of assisted dying </a:t>
            </a:r>
          </a:p>
        </p:txBody>
      </p:sp>
      <p:sp>
        <p:nvSpPr>
          <p:cNvPr id="3" name="Content Placeholder 2"/>
          <p:cNvSpPr>
            <a:spLocks noGrp="1"/>
          </p:cNvSpPr>
          <p:nvPr>
            <p:ph idx="1"/>
          </p:nvPr>
        </p:nvSpPr>
        <p:spPr>
          <a:xfrm>
            <a:off x="838200" y="1934807"/>
            <a:ext cx="10515600" cy="4351338"/>
          </a:xfrm>
        </p:spPr>
        <p:txBody>
          <a:bodyPr/>
          <a:lstStyle/>
          <a:p>
            <a:pPr marL="0" indent="0">
              <a:buNone/>
            </a:pPr>
            <a:endParaRPr lang="en-GB" dirty="0" smtClean="0"/>
          </a:p>
          <a:p>
            <a:pPr marL="0" indent="0">
              <a:buNone/>
            </a:pPr>
            <a:r>
              <a:rPr lang="en-GB" dirty="0" smtClean="0"/>
              <a:t>Jurisdictions to pass assisted dying legislation include:</a:t>
            </a:r>
          </a:p>
          <a:p>
            <a:pPr lvl="1">
              <a:buFontTx/>
              <a:buChar char="-"/>
            </a:pPr>
            <a:r>
              <a:rPr lang="en-GB" sz="2800" b="1" dirty="0" smtClean="0"/>
              <a:t>10 </a:t>
            </a:r>
            <a:r>
              <a:rPr lang="en-GB" sz="2800" b="1" dirty="0" smtClean="0"/>
              <a:t>states in America </a:t>
            </a:r>
            <a:r>
              <a:rPr lang="en-GB" dirty="0" smtClean="0"/>
              <a:t>incl. Oregon, California, </a:t>
            </a:r>
            <a:r>
              <a:rPr lang="en-GB" dirty="0" smtClean="0"/>
              <a:t>Hawaii, plus </a:t>
            </a:r>
            <a:r>
              <a:rPr lang="en-GB" dirty="0" smtClean="0"/>
              <a:t>Washington </a:t>
            </a:r>
            <a:r>
              <a:rPr lang="en-GB" dirty="0" smtClean="0"/>
              <a:t>DC</a:t>
            </a:r>
            <a:endParaRPr lang="en-GB" dirty="0" smtClean="0"/>
          </a:p>
          <a:p>
            <a:pPr lvl="1">
              <a:buFontTx/>
              <a:buChar char="-"/>
            </a:pPr>
            <a:r>
              <a:rPr lang="en-GB" dirty="0" smtClean="0"/>
              <a:t>The </a:t>
            </a:r>
            <a:r>
              <a:rPr lang="en-GB" sz="2800" b="1" dirty="0" smtClean="0"/>
              <a:t>Australian states </a:t>
            </a:r>
            <a:r>
              <a:rPr lang="en-GB" dirty="0" smtClean="0"/>
              <a:t>of Victoria, Tasmania and Western Australia </a:t>
            </a:r>
          </a:p>
          <a:p>
            <a:pPr lvl="1">
              <a:buFontTx/>
              <a:buChar char="-"/>
            </a:pPr>
            <a:r>
              <a:rPr lang="en-GB" sz="2800" b="1" dirty="0" smtClean="0"/>
              <a:t>New Zealand </a:t>
            </a:r>
          </a:p>
          <a:p>
            <a:pPr lvl="1">
              <a:buFontTx/>
              <a:buChar char="-"/>
            </a:pPr>
            <a:r>
              <a:rPr lang="en-GB" sz="2800" b="1" dirty="0" smtClean="0"/>
              <a:t>Spain </a:t>
            </a:r>
          </a:p>
          <a:p>
            <a:pPr lvl="1">
              <a:buFontTx/>
              <a:buChar char="-"/>
            </a:pPr>
            <a:endParaRPr lang="en-GB" dirty="0" smtClean="0"/>
          </a:p>
          <a:p>
            <a:endParaRPr lang="en-GB" dirty="0"/>
          </a:p>
        </p:txBody>
      </p:sp>
    </p:spTree>
    <p:extLst>
      <p:ext uri="{BB962C8B-B14F-4D97-AF65-F5344CB8AC3E}">
        <p14:creationId xmlns:p14="http://schemas.microsoft.com/office/powerpoint/2010/main" val="17419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654" y="2666935"/>
            <a:ext cx="4693968" cy="857250"/>
          </a:xfrm>
          <a:prstGeom prst="rect">
            <a:avLst/>
          </a:prstGeom>
        </p:spPr>
      </p:pic>
      <p:pic>
        <p:nvPicPr>
          <p:cNvPr id="7" name="Picture 6" title="Alain du Chemi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711" y="1747223"/>
            <a:ext cx="6083186" cy="4471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897" y="3606189"/>
            <a:ext cx="5160555" cy="1914009"/>
          </a:xfrm>
          <a:prstGeom prst="rect">
            <a:avLst/>
          </a:prstGeom>
        </p:spPr>
      </p:pic>
      <p:sp>
        <p:nvSpPr>
          <p:cNvPr id="2" name="Rectangle 1"/>
          <p:cNvSpPr/>
          <p:nvPr/>
        </p:nvSpPr>
        <p:spPr>
          <a:xfrm>
            <a:off x="2556680" y="467153"/>
            <a:ext cx="7174173" cy="769441"/>
          </a:xfrm>
          <a:prstGeom prst="rect">
            <a:avLst/>
          </a:prstGeom>
        </p:spPr>
        <p:txBody>
          <a:bodyPr wrap="square">
            <a:spAutoFit/>
          </a:bodyPr>
          <a:lstStyle/>
          <a:p>
            <a:r>
              <a:rPr lang="en-GB" sz="4400" dirty="0" smtClean="0">
                <a:latin typeface="+mj-lt"/>
              </a:rPr>
              <a:t>The current law doesn’t work</a:t>
            </a:r>
            <a:endParaRPr lang="en-GB" sz="4400" dirty="0">
              <a:latin typeface="+mj-lt"/>
            </a:endParaRPr>
          </a:p>
        </p:txBody>
      </p:sp>
    </p:spTree>
    <p:extLst>
      <p:ext uri="{BB962C8B-B14F-4D97-AF65-F5344CB8AC3E}">
        <p14:creationId xmlns:p14="http://schemas.microsoft.com/office/powerpoint/2010/main" val="290044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563" y="-190505"/>
            <a:ext cx="8967654" cy="1405719"/>
          </a:xfrm>
        </p:spPr>
        <p:txBody>
          <a:bodyPr>
            <a:normAutofit/>
          </a:bodyPr>
          <a:lstStyle/>
          <a:p>
            <a:pPr algn="ctr"/>
            <a:r>
              <a:rPr lang="en-GB" b="1" dirty="0" smtClean="0"/>
              <a:t>Doctors know the law isn’t working</a:t>
            </a:r>
            <a:endParaRPr lang="en-GB" b="1" dirty="0"/>
          </a:p>
        </p:txBody>
      </p:sp>
      <p:pic>
        <p:nvPicPr>
          <p:cNvPr id="4" name="Content Placeholder 3" descr="BMA survey results " title="BMA survey results "/>
          <p:cNvPicPr>
            <a:picLocks noGrp="1" noChangeAspect="1"/>
          </p:cNvPicPr>
          <p:nvPr>
            <p:ph idx="1"/>
          </p:nvPr>
        </p:nvPicPr>
        <p:blipFill rotWithShape="1">
          <a:blip r:embed="rId2">
            <a:extLst>
              <a:ext uri="{28A0092B-C50C-407E-A947-70E740481C1C}">
                <a14:useLocalDpi xmlns:a14="http://schemas.microsoft.com/office/drawing/2010/main" val="0"/>
              </a:ext>
            </a:extLst>
          </a:blip>
          <a:srcRect r="3529"/>
          <a:stretch/>
        </p:blipFill>
        <p:spPr>
          <a:xfrm>
            <a:off x="0" y="899187"/>
            <a:ext cx="8516203" cy="5863279"/>
          </a:xfrm>
        </p:spPr>
      </p:pic>
      <p:pic>
        <p:nvPicPr>
          <p:cNvPr id="1026" name="Picture 2" descr="The BMA (@TheBMA) | Twitter"/>
          <p:cNvPicPr>
            <a:picLocks noChangeAspect="1" noChangeArrowheads="1"/>
          </p:cNvPicPr>
          <p:nvPr/>
        </p:nvPicPr>
        <p:blipFill rotWithShape="1">
          <a:blip r:embed="rId3">
            <a:extLst>
              <a:ext uri="{28A0092B-C50C-407E-A947-70E740481C1C}">
                <a14:useLocalDpi xmlns:a14="http://schemas.microsoft.com/office/drawing/2010/main" val="0"/>
              </a:ext>
            </a:extLst>
          </a:blip>
          <a:srcRect t="30806" r="919" b="35881"/>
          <a:stretch/>
        </p:blipFill>
        <p:spPr bwMode="auto">
          <a:xfrm>
            <a:off x="8321486" y="3330592"/>
            <a:ext cx="3774980" cy="126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30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Dying people are not suicidal</a:t>
            </a:r>
            <a:endParaRPr lang="en-GB" dirty="0"/>
          </a:p>
        </p:txBody>
      </p:sp>
      <p:pic>
        <p:nvPicPr>
          <p:cNvPr id="4" name="Content Placeholder 3" descr="Picture of Brittany Maynard, a young Californian woman with a brain tumour" title="Brittany Mayna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4968"/>
            <a:ext cx="3970198" cy="4351338"/>
          </a:xfrm>
        </p:spPr>
      </p:pic>
      <p:sp>
        <p:nvSpPr>
          <p:cNvPr id="5" name="TextBox 4"/>
          <p:cNvSpPr txBox="1"/>
          <p:nvPr/>
        </p:nvSpPr>
        <p:spPr>
          <a:xfrm>
            <a:off x="5416729" y="2784142"/>
            <a:ext cx="5801731" cy="2492990"/>
          </a:xfrm>
          <a:prstGeom prst="rect">
            <a:avLst/>
          </a:prstGeom>
          <a:noFill/>
        </p:spPr>
        <p:txBody>
          <a:bodyPr wrap="square" rtlCol="0">
            <a:spAutoFit/>
          </a:bodyPr>
          <a:lstStyle/>
          <a:p>
            <a:r>
              <a:rPr lang="en-US" sz="2400" i="1" dirty="0"/>
              <a:t>‘</a:t>
            </a:r>
            <a:r>
              <a:rPr lang="en-US" sz="2800" i="1" dirty="0"/>
              <a:t>’I’m not suicidal. I don’t want to die. But I’m dying and I want to die on my own </a:t>
            </a:r>
            <a:r>
              <a:rPr lang="en-US" sz="2800" i="1" dirty="0" smtClean="0"/>
              <a:t>terms” </a:t>
            </a:r>
          </a:p>
          <a:p>
            <a:r>
              <a:rPr lang="en-US" sz="2400" i="1" dirty="0" smtClean="0"/>
              <a:t>– </a:t>
            </a:r>
            <a:r>
              <a:rPr lang="en-US" sz="2400" b="1" dirty="0" smtClean="0"/>
              <a:t>Brittany Maynard</a:t>
            </a:r>
            <a:r>
              <a:rPr lang="en-US" sz="2400" dirty="0" smtClean="0"/>
              <a:t>, </a:t>
            </a:r>
            <a:r>
              <a:rPr lang="en-US" sz="2400" dirty="0" smtClean="0"/>
              <a:t>who had brain cancer and moved from California to Oregon to have an assisted death</a:t>
            </a:r>
            <a:endParaRPr lang="en-GB" sz="2400" i="1" dirty="0"/>
          </a:p>
        </p:txBody>
      </p:sp>
    </p:spTree>
    <p:extLst>
      <p:ext uri="{BB962C8B-B14F-4D97-AF65-F5344CB8AC3E}">
        <p14:creationId xmlns:p14="http://schemas.microsoft.com/office/powerpoint/2010/main" val="32154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They want the choice to die peacefully</a:t>
            </a:r>
            <a:endParaRPr lang="en-GB" dirty="0"/>
          </a:p>
        </p:txBody>
      </p:sp>
      <p:sp>
        <p:nvSpPr>
          <p:cNvPr id="5" name="TextBox 4"/>
          <p:cNvSpPr txBox="1"/>
          <p:nvPr/>
        </p:nvSpPr>
        <p:spPr>
          <a:xfrm>
            <a:off x="6296663" y="2765451"/>
            <a:ext cx="4885898" cy="2123658"/>
          </a:xfrm>
          <a:prstGeom prst="rect">
            <a:avLst/>
          </a:prstGeom>
          <a:noFill/>
        </p:spPr>
        <p:txBody>
          <a:bodyPr wrap="square" rtlCol="0">
            <a:spAutoFit/>
          </a:bodyPr>
          <a:lstStyle/>
          <a:p>
            <a:r>
              <a:rPr lang="en-US" sz="2400" i="1" dirty="0"/>
              <a:t>“</a:t>
            </a:r>
            <a:r>
              <a:rPr lang="en-US" sz="2800" i="1" dirty="0"/>
              <a:t>Being present during an assisted death is nothing short of beautiful</a:t>
            </a:r>
            <a:r>
              <a:rPr lang="en-US" sz="2800" i="1" dirty="0" smtClean="0"/>
              <a:t>.” </a:t>
            </a:r>
          </a:p>
          <a:p>
            <a:r>
              <a:rPr lang="en-US" sz="2400" i="1" dirty="0" smtClean="0"/>
              <a:t>– </a:t>
            </a:r>
            <a:r>
              <a:rPr lang="en-US" sz="2400" dirty="0" smtClean="0"/>
              <a:t>Dr. Cameron McLaren - </a:t>
            </a:r>
            <a:r>
              <a:rPr lang="en-US" sz="2400" i="1" dirty="0" smtClean="0"/>
              <a:t>medical oncologist, Victoria, Australia. </a:t>
            </a:r>
            <a:endParaRPr lang="en-GB" sz="2400" i="1" dirty="0"/>
          </a:p>
        </p:txBody>
      </p:sp>
      <p:pic>
        <p:nvPicPr>
          <p:cNvPr id="3" name="Picture 2"/>
          <p:cNvPicPr>
            <a:picLocks noChangeAspect="1"/>
          </p:cNvPicPr>
          <p:nvPr/>
        </p:nvPicPr>
        <p:blipFill>
          <a:blip r:embed="rId2"/>
          <a:stretch>
            <a:fillRect/>
          </a:stretch>
        </p:blipFill>
        <p:spPr>
          <a:xfrm>
            <a:off x="838200" y="1830128"/>
            <a:ext cx="4422084" cy="4422084"/>
          </a:xfrm>
          <a:prstGeom prst="rect">
            <a:avLst/>
          </a:prstGeom>
        </p:spPr>
      </p:pic>
    </p:spTree>
    <p:extLst>
      <p:ext uri="{BB962C8B-B14F-4D97-AF65-F5344CB8AC3E}">
        <p14:creationId xmlns:p14="http://schemas.microsoft.com/office/powerpoint/2010/main" val="422891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photos\Demonstration September 11th 2015\Facebook Album\Marris Bill Demo (10 of 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81" t="11449" r="4469"/>
          <a:stretch>
            <a:fillRect/>
          </a:stretch>
        </p:blipFill>
        <p:spPr bwMode="auto">
          <a:xfrm>
            <a:off x="2049449" y="911620"/>
            <a:ext cx="6947154" cy="504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49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10</Form_x0020__x002d__x0020_no_x0020_of_x0020_pages>
    <Document_x0020_type xmlns="f906fbab-2f75-4c55-9947-54e5e7fb542c">Consultation document</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Props1.xml><?xml version="1.0" encoding="utf-8"?>
<ds:datastoreItem xmlns:ds="http://schemas.openxmlformats.org/officeDocument/2006/customXml" ds:itemID="{7D37E645-93B3-4D5A-9FE9-5E4F7FF9F69D}"/>
</file>

<file path=customXml/itemProps2.xml><?xml version="1.0" encoding="utf-8"?>
<ds:datastoreItem xmlns:ds="http://schemas.openxmlformats.org/officeDocument/2006/customXml" ds:itemID="{98756DB0-67A0-400C-B55F-86F724090F66}"/>
</file>

<file path=customXml/itemProps3.xml><?xml version="1.0" encoding="utf-8"?>
<ds:datastoreItem xmlns:ds="http://schemas.openxmlformats.org/officeDocument/2006/customXml" ds:itemID="{9C8268E4-8356-4591-9637-5F22C787A545}"/>
</file>

<file path=docProps/app.xml><?xml version="1.0" encoding="utf-8"?>
<Properties xmlns="http://schemas.openxmlformats.org/officeDocument/2006/extended-properties" xmlns:vt="http://schemas.openxmlformats.org/officeDocument/2006/docPropsVTypes">
  <TotalTime>226</TotalTime>
  <Words>149</Words>
  <Application>Microsoft Office PowerPoint</Application>
  <PresentationFormat>Widescreen</PresentationFormat>
  <Paragraphs>18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case for change </vt:lpstr>
      <vt:lpstr>Over 200 million people have access to some form of assisted dying </vt:lpstr>
      <vt:lpstr>PowerPoint Presentation</vt:lpstr>
      <vt:lpstr>Doctors know the law isn’t working</vt:lpstr>
      <vt:lpstr>Dying people are not suicidal</vt:lpstr>
      <vt:lpstr>They want the choice to die peacefully</vt:lpstr>
      <vt:lpstr>PowerPoint Presentation</vt:lpstr>
    </vt:vector>
  </TitlesOfParts>
  <Company>SysGroup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 Dignity in Dying – Dr Jacky Davis</dc:title>
  <dc:creator>Hannah Easdown</dc:creator>
  <cp:lastModifiedBy>Francesca Hall</cp:lastModifiedBy>
  <cp:revision>18</cp:revision>
  <dcterms:created xsi:type="dcterms:W3CDTF">2021-03-29T13:46:38Z</dcterms:created>
  <dcterms:modified xsi:type="dcterms:W3CDTF">2021-03-31T10:06:35Z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