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3"/>
  </p:notesMasterIdLst>
  <p:sldIdLst>
    <p:sldId id="278" r:id="rId6"/>
    <p:sldId id="633" r:id="rId7"/>
    <p:sldId id="638" r:id="rId8"/>
    <p:sldId id="639" r:id="rId9"/>
    <p:sldId id="645" r:id="rId10"/>
    <p:sldId id="647" r:id="rId11"/>
    <p:sldId id="63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EA478B-83B9-4A60-B30A-FD009971116B}" v="95" dt="2020-11-06T11:47:34.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88" autoAdjust="0"/>
    <p:restoredTop sz="94660"/>
  </p:normalViewPr>
  <p:slideViewPr>
    <p:cSldViewPr snapToGrid="0">
      <p:cViewPr varScale="1">
        <p:scale>
          <a:sx n="67" d="100"/>
          <a:sy n="67" d="100"/>
        </p:scale>
        <p:origin x="6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C00000"/>
            </a:solidFill>
            <a:ln>
              <a:solidFill>
                <a:srgbClr val="C00000"/>
              </a:solidFill>
            </a:ln>
            <a:effectLst/>
          </c:spPr>
          <c:invertIfNegative val="0"/>
          <c:cat>
            <c:strRef>
              <c:f>Sheet1!$A$2:$A$4</c:f>
              <c:strCache>
                <c:ptCount val="3"/>
                <c:pt idx="0">
                  <c:v>September</c:v>
                </c:pt>
                <c:pt idx="1">
                  <c:v>October</c:v>
                </c:pt>
                <c:pt idx="2">
                  <c:v>November (to 5th)</c:v>
                </c:pt>
              </c:strCache>
            </c:strRef>
          </c:cat>
          <c:val>
            <c:numRef>
              <c:f>Sheet1!$B$2:$B$4</c:f>
              <c:numCache>
                <c:formatCode>General</c:formatCode>
                <c:ptCount val="3"/>
                <c:pt idx="0">
                  <c:v>1</c:v>
                </c:pt>
                <c:pt idx="1">
                  <c:v>8</c:v>
                </c:pt>
                <c:pt idx="2">
                  <c:v>8</c:v>
                </c:pt>
              </c:numCache>
            </c:numRef>
          </c:val>
          <c:extLst>
            <c:ext xmlns:c16="http://schemas.microsoft.com/office/drawing/2014/chart" uri="{C3380CC4-5D6E-409C-BE32-E72D297353CC}">
              <c16:uniqueId val="{00000000-09E5-4CBE-841D-C80CAD8BC321}"/>
            </c:ext>
          </c:extLst>
        </c:ser>
        <c:dLbls>
          <c:showLegendKey val="0"/>
          <c:showVal val="0"/>
          <c:showCatName val="0"/>
          <c:showSerName val="0"/>
          <c:showPercent val="0"/>
          <c:showBubbleSize val="0"/>
        </c:dLbls>
        <c:gapWidth val="219"/>
        <c:overlap val="-27"/>
        <c:axId val="445664616"/>
        <c:axId val="445665272"/>
      </c:barChart>
      <c:catAx>
        <c:axId val="445664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5665272"/>
        <c:crosses val="autoZero"/>
        <c:auto val="1"/>
        <c:lblAlgn val="ctr"/>
        <c:lblOffset val="100"/>
        <c:noMultiLvlLbl val="0"/>
      </c:catAx>
      <c:valAx>
        <c:axId val="445665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5664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0.75835</cdr:x>
      <cdr:y>0.16158</cdr:y>
    </cdr:from>
    <cdr:to>
      <cdr:x>0.88706</cdr:x>
      <cdr:y>0.28609</cdr:y>
    </cdr:to>
    <cdr:sp macro="" textlink="">
      <cdr:nvSpPr>
        <cdr:cNvPr id="2" name="TextBox 3">
          <a:extLst xmlns:a="http://schemas.openxmlformats.org/drawingml/2006/main">
            <a:ext uri="{FF2B5EF4-FFF2-40B4-BE49-F238E27FC236}">
              <a16:creationId xmlns:a16="http://schemas.microsoft.com/office/drawing/2014/main" id="{6D00CF21-4856-42D9-9B8E-AB6B3D7ABF69}"/>
            </a:ext>
          </a:extLst>
        </cdr:cNvPr>
        <cdr:cNvSpPr txBox="1"/>
      </cdr:nvSpPr>
      <cdr:spPr>
        <a:xfrm xmlns:a="http://schemas.openxmlformats.org/drawingml/2006/main">
          <a:off x="4471955" y="838799"/>
          <a:ext cx="758952"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b="1" dirty="0">
              <a:solidFill>
                <a:schemeClr val="bg1"/>
              </a:solidFill>
            </a:rPr>
            <a:t>24+ve cases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515D8-2E9E-475C-AFD7-87F76CD230B9}" type="datetimeFigureOut">
              <a:rPr lang="en-GB" smtClean="0"/>
              <a:t>06/11/2020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F7D43-5351-4AAB-BBB0-A14B68B5F6CF}" type="slidenum">
              <a:rPr lang="en-GB" smtClean="0"/>
              <a:t>‹#›</a:t>
            </a:fld>
            <a:endParaRPr lang="en-GB" dirty="0"/>
          </a:p>
        </p:txBody>
      </p:sp>
    </p:spTree>
    <p:extLst>
      <p:ext uri="{BB962C8B-B14F-4D97-AF65-F5344CB8AC3E}">
        <p14:creationId xmlns:p14="http://schemas.microsoft.com/office/powerpoint/2010/main" val="3134345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3F7B93-0E98-4E64-BFC2-A8958B3F44F7}" type="slidenum">
              <a:rPr lang="en-GB" smtClean="0"/>
              <a:t>1</a:t>
            </a:fld>
            <a:endParaRPr lang="en-GB" dirty="0"/>
          </a:p>
        </p:txBody>
      </p:sp>
    </p:spTree>
    <p:extLst>
      <p:ext uri="{BB962C8B-B14F-4D97-AF65-F5344CB8AC3E}">
        <p14:creationId xmlns:p14="http://schemas.microsoft.com/office/powerpoint/2010/main" val="419058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78B22-4BDE-41A6-B5D1-55109F68CB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A665E8D-5C78-4E73-B846-8B79AA04FC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ED27C9-0B52-4E28-960A-383DE4B3548C}"/>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91D3D5C3-7724-4060-810C-1B5CE38B7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50E5CF-D40A-46E8-9410-77C03427A473}"/>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157501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A66EC-887D-41A8-A54B-FA7F8E0A32D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E174DB-4A38-42C0-9243-548851776C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FE6953-8CB2-49C4-BC5C-26FBE654C26B}"/>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D8434368-C8BA-4A2E-A3D8-6D998D67248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581B747-07D4-4554-816A-AB4AF027A904}"/>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2625433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FFE358-0DA1-465C-92AB-8187D173CC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248C6B-4BCC-44FA-878B-FAC9E6E5C4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81C6DC-6122-41D9-9B77-430790975B15}"/>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62A7AC53-BA65-42AE-9BDA-FE2D75A50EB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E4B2EDD-EF2B-45FB-8BB4-DD455BE24B9C}"/>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1192358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93914" y="2324044"/>
            <a:ext cx="11604172" cy="1104956"/>
          </a:xfrm>
          <a:prstGeom prst="rect">
            <a:avLst/>
          </a:prstGeom>
        </p:spPr>
        <p:txBody>
          <a:bodyPr anchor="ctr">
            <a:normAutofit/>
          </a:bodyPr>
          <a:lstStyle>
            <a:lvl1pPr algn="l">
              <a:defRPr sz="4000" cap="none" spc="200" baseline="0">
                <a:solidFill>
                  <a:schemeClr val="bg1"/>
                </a:solidFill>
                <a:latin typeface="Segoe UI Semibold" panose="020B0702040204020203" pitchFamily="34" charset="0"/>
                <a:cs typeface="Segoe UI Semibold" panose="020B0702040204020203" pitchFamily="34" charset="0"/>
              </a:defRPr>
            </a:lvl1pPr>
          </a:lstStyle>
          <a:p>
            <a:r>
              <a:rPr lang="en-US" dirty="0"/>
              <a:t>Click to edit master title style</a:t>
            </a:r>
          </a:p>
        </p:txBody>
      </p:sp>
      <p:grpSp>
        <p:nvGrpSpPr>
          <p:cNvPr id="8" name="Group 7"/>
          <p:cNvGrpSpPr/>
          <p:nvPr userDrawn="1"/>
        </p:nvGrpSpPr>
        <p:grpSpPr>
          <a:xfrm>
            <a:off x="385354" y="194799"/>
            <a:ext cx="11512732" cy="6404120"/>
            <a:chOff x="385354" y="194799"/>
            <a:chExt cx="11512732" cy="640412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63878" y="5320937"/>
              <a:ext cx="3334208" cy="1277982"/>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5354" y="194799"/>
              <a:ext cx="3526006" cy="1286704"/>
            </a:xfrm>
            <a:prstGeom prst="rect">
              <a:avLst/>
            </a:prstGeom>
          </p:spPr>
        </p:pic>
      </p:grpSp>
      <p:sp>
        <p:nvSpPr>
          <p:cNvPr id="15" name="Subtitle 2"/>
          <p:cNvSpPr>
            <a:spLocks noGrp="1"/>
          </p:cNvSpPr>
          <p:nvPr>
            <p:ph type="subTitle" idx="1" hasCustomPrompt="1"/>
          </p:nvPr>
        </p:nvSpPr>
        <p:spPr>
          <a:xfrm>
            <a:off x="293914" y="3602039"/>
            <a:ext cx="10374086" cy="514420"/>
          </a:xfrm>
          <a:prstGeom prst="rect">
            <a:avLst/>
          </a:prstGeom>
        </p:spPr>
        <p:txBody>
          <a:bodyPr/>
          <a:lstStyle>
            <a:lvl1pPr marL="0" indent="0" algn="l">
              <a:buNone/>
              <a:defRPr sz="2600" baseline="0">
                <a:solidFill>
                  <a:schemeClr val="bg1"/>
                </a:solidFill>
                <a:latin typeface="Segoe UI Semibold" panose="020B0702040204020203" pitchFamily="34" charset="0"/>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presenter</a:t>
            </a:r>
            <a:endParaRPr lang="en-GB" dirty="0"/>
          </a:p>
        </p:txBody>
      </p:sp>
      <p:sp>
        <p:nvSpPr>
          <p:cNvPr id="26" name="Text Placeholder 25"/>
          <p:cNvSpPr>
            <a:spLocks noGrp="1"/>
          </p:cNvSpPr>
          <p:nvPr>
            <p:ph type="body" sz="quarter" idx="10" hasCustomPrompt="1"/>
          </p:nvPr>
        </p:nvSpPr>
        <p:spPr>
          <a:xfrm>
            <a:off x="293914" y="5035525"/>
            <a:ext cx="5418909" cy="468298"/>
          </a:xfrm>
          <a:prstGeom prst="rect">
            <a:avLst/>
          </a:prstGeom>
        </p:spPr>
        <p:txBody>
          <a:bodyPr/>
          <a:lstStyle>
            <a:lvl1pPr marL="0" indent="0">
              <a:buNone/>
              <a:defRPr sz="2600" baseline="0">
                <a:solidFill>
                  <a:schemeClr val="bg1"/>
                </a:solidFill>
                <a:latin typeface="Segoe UI Semibold" panose="020B0702040204020203" pitchFamily="34" charset="0"/>
                <a:cs typeface="Segoe UI Semibold" panose="020B0702040204020203" pitchFamily="34" charset="0"/>
              </a:defRPr>
            </a:lvl1pPr>
          </a:lstStyle>
          <a:p>
            <a:pPr lvl="0"/>
            <a:r>
              <a:rPr lang="en-GB" dirty="0"/>
              <a:t>Click to add date</a:t>
            </a:r>
          </a:p>
        </p:txBody>
      </p:sp>
    </p:spTree>
    <p:extLst>
      <p:ext uri="{BB962C8B-B14F-4D97-AF65-F5344CB8AC3E}">
        <p14:creationId xmlns:p14="http://schemas.microsoft.com/office/powerpoint/2010/main" val="267988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93914" y="2324044"/>
            <a:ext cx="11604172" cy="1104956"/>
          </a:xfrm>
          <a:prstGeom prst="rect">
            <a:avLst/>
          </a:prstGeom>
        </p:spPr>
        <p:txBody>
          <a:bodyPr anchor="ctr">
            <a:normAutofit/>
          </a:bodyPr>
          <a:lstStyle>
            <a:lvl1pPr algn="l">
              <a:defRPr sz="4000" b="1" cap="none" spc="200" baseline="0">
                <a:solidFill>
                  <a:schemeClr val="bg1"/>
                </a:solidFill>
                <a:latin typeface="Arial" panose="020B0604020202020204" pitchFamily="34" charset="0"/>
                <a:cs typeface="Arial" panose="020B0604020202020204" pitchFamily="34" charset="0"/>
              </a:defRPr>
            </a:lvl1pPr>
          </a:lstStyle>
          <a:p>
            <a:r>
              <a:rPr lang="en-US"/>
              <a:t>Click to edit title</a:t>
            </a:r>
          </a:p>
        </p:txBody>
      </p:sp>
      <p:grpSp>
        <p:nvGrpSpPr>
          <p:cNvPr id="8" name="Group 7"/>
          <p:cNvGrpSpPr/>
          <p:nvPr userDrawn="1"/>
        </p:nvGrpSpPr>
        <p:grpSpPr>
          <a:xfrm>
            <a:off x="385354" y="194799"/>
            <a:ext cx="11512732" cy="6404120"/>
            <a:chOff x="385354" y="194799"/>
            <a:chExt cx="11512732" cy="640412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63878" y="5320937"/>
              <a:ext cx="3334208" cy="1277982"/>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5354" y="194799"/>
              <a:ext cx="3526006" cy="1286704"/>
            </a:xfrm>
            <a:prstGeom prst="rect">
              <a:avLst/>
            </a:prstGeom>
          </p:spPr>
        </p:pic>
      </p:grpSp>
      <p:sp>
        <p:nvSpPr>
          <p:cNvPr id="15" name="Subtitle 2"/>
          <p:cNvSpPr>
            <a:spLocks noGrp="1"/>
          </p:cNvSpPr>
          <p:nvPr>
            <p:ph type="subTitle" idx="1" hasCustomPrompt="1"/>
          </p:nvPr>
        </p:nvSpPr>
        <p:spPr>
          <a:xfrm>
            <a:off x="293914" y="3602039"/>
            <a:ext cx="10374086" cy="514420"/>
          </a:xfrm>
          <a:prstGeom prst="rect">
            <a:avLst/>
          </a:prstGeom>
        </p:spPr>
        <p:txBody>
          <a:bodyPr/>
          <a:lstStyle>
            <a:lvl1pPr marL="0" indent="0" algn="l">
              <a:buNone/>
              <a:defRPr sz="2600" b="1"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presenter</a:t>
            </a:r>
            <a:endParaRPr lang="en-GB"/>
          </a:p>
        </p:txBody>
      </p:sp>
      <p:sp>
        <p:nvSpPr>
          <p:cNvPr id="26" name="Text Placeholder 25"/>
          <p:cNvSpPr>
            <a:spLocks noGrp="1"/>
          </p:cNvSpPr>
          <p:nvPr>
            <p:ph type="body" sz="quarter" idx="10" hasCustomPrompt="1"/>
          </p:nvPr>
        </p:nvSpPr>
        <p:spPr>
          <a:xfrm>
            <a:off x="293914" y="5035525"/>
            <a:ext cx="5418909" cy="468298"/>
          </a:xfrm>
          <a:prstGeom prst="rect">
            <a:avLst/>
          </a:prstGeom>
        </p:spPr>
        <p:txBody>
          <a:bodyPr/>
          <a:lstStyle>
            <a:lvl1pPr marL="0" indent="0">
              <a:buNone/>
              <a:defRPr sz="2600" b="1" baseline="0">
                <a:solidFill>
                  <a:schemeClr val="bg1"/>
                </a:solidFill>
                <a:latin typeface="Arial" panose="020B0604020202020204" pitchFamily="34" charset="0"/>
                <a:cs typeface="Arial" panose="020B0604020202020204" pitchFamily="34" charset="0"/>
              </a:defRPr>
            </a:lvl1pPr>
          </a:lstStyle>
          <a:p>
            <a:pPr lvl="0"/>
            <a:r>
              <a:rPr lang="en-GB"/>
              <a:t>Click to add date</a:t>
            </a:r>
          </a:p>
        </p:txBody>
      </p:sp>
    </p:spTree>
    <p:extLst>
      <p:ext uri="{BB962C8B-B14F-4D97-AF65-F5344CB8AC3E}">
        <p14:creationId xmlns:p14="http://schemas.microsoft.com/office/powerpoint/2010/main" val="74222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0" name="Rectangle 9"/>
          <p:cNvSpPr/>
          <p:nvPr/>
        </p:nvSpPr>
        <p:spPr>
          <a:xfrm>
            <a:off x="0" y="4528456"/>
            <a:ext cx="12192000" cy="232954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28601" y="2697479"/>
            <a:ext cx="11604172" cy="1463040"/>
          </a:xfrm>
          <a:prstGeom prst="rect">
            <a:avLst/>
          </a:prstGeom>
        </p:spPr>
        <p:txBody>
          <a:bodyPr anchor="ctr">
            <a:normAutofit/>
          </a:bodyPr>
          <a:lstStyle>
            <a:lvl1pPr algn="l">
              <a:defRPr sz="4000" b="1" cap="none" spc="200" baseline="0">
                <a:solidFill>
                  <a:schemeClr val="tx1"/>
                </a:solidFill>
                <a:latin typeface="Arial" panose="020B0604020202020204" pitchFamily="34" charset="0"/>
                <a:cs typeface="Arial" panose="020B0604020202020204" pitchFamily="34" charset="0"/>
              </a:defRPr>
            </a:lvl1pPr>
          </a:lstStyle>
          <a:p>
            <a:r>
              <a:rPr lang="en-US"/>
              <a:t>Click to edit final slide</a:t>
            </a:r>
          </a:p>
        </p:txBody>
      </p:sp>
      <p:sp>
        <p:nvSpPr>
          <p:cNvPr id="6" name="Rectangle 5"/>
          <p:cNvSpPr/>
          <p:nvPr userDrawn="1"/>
        </p:nvSpPr>
        <p:spPr>
          <a:xfrm>
            <a:off x="0" y="0"/>
            <a:ext cx="12192000" cy="232954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5354" y="194798"/>
            <a:ext cx="3714056" cy="1355327"/>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4195" y="5221402"/>
            <a:ext cx="3593891" cy="1377517"/>
          </a:xfrm>
          <a:prstGeom prst="rect">
            <a:avLst/>
          </a:prstGeom>
        </p:spPr>
      </p:pic>
    </p:spTree>
    <p:extLst>
      <p:ext uri="{BB962C8B-B14F-4D97-AF65-F5344CB8AC3E}">
        <p14:creationId xmlns:p14="http://schemas.microsoft.com/office/powerpoint/2010/main" val="3643186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sp>
        <p:nvSpPr>
          <p:cNvPr id="10" name="Rectangle 9"/>
          <p:cNvSpPr/>
          <p:nvPr/>
        </p:nvSpPr>
        <p:spPr>
          <a:xfrm>
            <a:off x="0" y="4528456"/>
            <a:ext cx="12192000" cy="232954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28601" y="1835331"/>
            <a:ext cx="11604172" cy="1463040"/>
          </a:xfrm>
          <a:prstGeom prst="rect">
            <a:avLst/>
          </a:prstGeom>
        </p:spPr>
        <p:txBody>
          <a:bodyPr anchor="ctr">
            <a:normAutofit/>
          </a:bodyPr>
          <a:lstStyle>
            <a:lvl1pPr algn="l">
              <a:defRPr sz="4000" b="1" cap="none" spc="200" baseline="0">
                <a:solidFill>
                  <a:schemeClr val="tx1"/>
                </a:solidFill>
                <a:latin typeface="Arial" panose="020B0604020202020204" pitchFamily="34" charset="0"/>
                <a:cs typeface="Arial" panose="020B0604020202020204" pitchFamily="34" charset="0"/>
              </a:defRPr>
            </a:lvl1pPr>
          </a:lstStyle>
          <a:p>
            <a:r>
              <a:rPr lang="en-US"/>
              <a:t>Click to edit section slide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8717" y="5004105"/>
            <a:ext cx="3714056" cy="1355327"/>
          </a:xfrm>
          <a:prstGeom prst="rect">
            <a:avLst/>
          </a:prstGeom>
        </p:spPr>
      </p:pic>
    </p:spTree>
    <p:extLst>
      <p:ext uri="{BB962C8B-B14F-4D97-AF65-F5344CB8AC3E}">
        <p14:creationId xmlns:p14="http://schemas.microsoft.com/office/powerpoint/2010/main" val="349768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Single lin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1886" y="365125"/>
            <a:ext cx="10961914" cy="827949"/>
          </a:xfrm>
          <a:prstGeom prst="rect">
            <a:avLst/>
          </a:prstGeom>
        </p:spPr>
        <p:txBody>
          <a:bodyPr>
            <a:norm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391886" y="1398811"/>
            <a:ext cx="11513923" cy="5190308"/>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buClr>
                <a:srgbClr val="C00000"/>
              </a:buClr>
              <a:defRPr sz="1400"/>
            </a:lvl4pPr>
            <a:lvl5pPr>
              <a:buClr>
                <a:srgbClr val="C00000"/>
              </a:buClr>
              <a:defRPr sz="1400"/>
            </a:lvl5pPr>
          </a:lstStyle>
          <a:p>
            <a:pPr lvl="0"/>
            <a:r>
              <a:rPr lang="en-US"/>
              <a:t>Edit Master text styles</a:t>
            </a:r>
          </a:p>
          <a:p>
            <a:pPr lvl="1"/>
            <a:r>
              <a:rPr lang="en-US"/>
              <a:t>Second level</a:t>
            </a:r>
          </a:p>
          <a:p>
            <a:pPr lvl="2"/>
            <a:r>
              <a:rPr lang="en-US"/>
              <a:t>Third level</a:t>
            </a:r>
          </a:p>
        </p:txBody>
      </p:sp>
      <p:sp>
        <p:nvSpPr>
          <p:cNvPr id="8" name="Rectangle 7"/>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Tree>
    <p:extLst>
      <p:ext uri="{BB962C8B-B14F-4D97-AF65-F5344CB8AC3E}">
        <p14:creationId xmlns:p14="http://schemas.microsoft.com/office/powerpoint/2010/main" val="4126872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line header 2 column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886" y="1380873"/>
            <a:ext cx="5582194" cy="5185389"/>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defRPr sz="1400"/>
            </a:lvl4pPr>
            <a:lvl5pPr>
              <a:defRPr sz="1400"/>
            </a:lvl5p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259395" y="1380873"/>
            <a:ext cx="5406818" cy="5185389"/>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defRPr sz="1400"/>
            </a:lvl4pPr>
            <a:lvl5pPr>
              <a:defRPr sz="1400"/>
            </a:lvl5pPr>
          </a:lstStyle>
          <a:p>
            <a:pPr lvl="0"/>
            <a:r>
              <a:rPr lang="en-US"/>
              <a:t>Edit Master text styles</a:t>
            </a:r>
          </a:p>
          <a:p>
            <a:pPr lvl="1"/>
            <a:r>
              <a:rPr lang="en-US"/>
              <a:t>Second level</a:t>
            </a:r>
          </a:p>
          <a:p>
            <a:pPr lvl="2"/>
            <a:r>
              <a:rPr lang="en-US"/>
              <a:t>Third level</a:t>
            </a:r>
          </a:p>
        </p:txBody>
      </p:sp>
      <p:sp>
        <p:nvSpPr>
          <p:cNvPr id="10" name="Rectangle 9"/>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itle 1"/>
          <p:cNvSpPr>
            <a:spLocks noGrp="1"/>
          </p:cNvSpPr>
          <p:nvPr>
            <p:ph type="title" hasCustomPrompt="1"/>
          </p:nvPr>
        </p:nvSpPr>
        <p:spPr>
          <a:xfrm>
            <a:off x="391886" y="365125"/>
            <a:ext cx="10961914" cy="827949"/>
          </a:xfrm>
          <a:prstGeom prst="rect">
            <a:avLst/>
          </a:prstGeom>
        </p:spPr>
        <p:txBody>
          <a:bodyPr>
            <a:norm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Tree>
    <p:extLst>
      <p:ext uri="{BB962C8B-B14F-4D97-AF65-F5344CB8AC3E}">
        <p14:creationId xmlns:p14="http://schemas.microsoft.com/office/powerpoint/2010/main" val="667954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ngle line header clear">
    <p:spTree>
      <p:nvGrpSpPr>
        <p:cNvPr id="1" name=""/>
        <p:cNvGrpSpPr/>
        <p:nvPr/>
      </p:nvGrpSpPr>
      <p:grpSpPr>
        <a:xfrm>
          <a:off x="0" y="0"/>
          <a:ext cx="0" cy="0"/>
          <a:chOff x="0" y="0"/>
          <a:chExt cx="0" cy="0"/>
        </a:xfrm>
      </p:grpSpPr>
      <p:sp>
        <p:nvSpPr>
          <p:cNvPr id="10" name="Rectangle 9"/>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itle 1"/>
          <p:cNvSpPr>
            <a:spLocks noGrp="1"/>
          </p:cNvSpPr>
          <p:nvPr>
            <p:ph type="title" hasCustomPrompt="1"/>
          </p:nvPr>
        </p:nvSpPr>
        <p:spPr>
          <a:xfrm>
            <a:off x="391886" y="365125"/>
            <a:ext cx="10961914" cy="827949"/>
          </a:xfrm>
          <a:prstGeom prst="rect">
            <a:avLst/>
          </a:prstGeom>
        </p:spPr>
        <p:txBody>
          <a:bodyPr>
            <a:norm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Tree>
    <p:extLst>
      <p:ext uri="{BB962C8B-B14F-4D97-AF65-F5344CB8AC3E}">
        <p14:creationId xmlns:p14="http://schemas.microsoft.com/office/powerpoint/2010/main" val="626667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ouble lin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1886" y="365126"/>
            <a:ext cx="10961914" cy="540565"/>
          </a:xfrm>
          <a:prstGeom prst="rect">
            <a:avLst/>
          </a:prstGeom>
        </p:spPr>
        <p:txBody>
          <a:bodyPr anchor="ctr">
            <a:no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8" name="Rectangle 7"/>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 Placeholder 4"/>
          <p:cNvSpPr>
            <a:spLocks noGrp="1"/>
          </p:cNvSpPr>
          <p:nvPr>
            <p:ph type="body" sz="quarter" idx="10"/>
          </p:nvPr>
        </p:nvSpPr>
        <p:spPr>
          <a:xfrm>
            <a:off x="391886" y="984137"/>
            <a:ext cx="10961914" cy="287246"/>
          </a:xfrm>
          <a:prstGeom prst="rect">
            <a:avLst/>
          </a:prstGeom>
        </p:spPr>
        <p:txBody>
          <a:bodyPr anchor="ctr"/>
          <a:lstStyle>
            <a:lvl1pPr marL="0" indent="0">
              <a:buNone/>
              <a:defRPr sz="2000">
                <a:latin typeface="Arial" panose="020B0604020202020204" pitchFamily="34" charset="0"/>
                <a:cs typeface="Arial" panose="020B0604020202020204" pitchFamily="34" charset="0"/>
              </a:defRPr>
            </a:lvl1pPr>
          </a:lstStyle>
          <a:p>
            <a:pPr lvl="0"/>
            <a:r>
              <a:rPr lang="en-US"/>
              <a:t>Edit Master text styles</a:t>
            </a:r>
          </a:p>
        </p:txBody>
      </p:sp>
      <p:sp>
        <p:nvSpPr>
          <p:cNvPr id="11" name="Content Placeholder 2"/>
          <p:cNvSpPr>
            <a:spLocks noGrp="1"/>
          </p:cNvSpPr>
          <p:nvPr>
            <p:ph idx="1"/>
          </p:nvPr>
        </p:nvSpPr>
        <p:spPr>
          <a:xfrm>
            <a:off x="391886" y="1349829"/>
            <a:ext cx="11513923" cy="5190308"/>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buClr>
                <a:srgbClr val="C00000"/>
              </a:buClr>
              <a:defRPr sz="1400"/>
            </a:lvl4pPr>
            <a:lvl5pPr>
              <a:buClr>
                <a:srgbClr val="C00000"/>
              </a:buClr>
              <a:defRPr sz="1400"/>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Tree>
    <p:extLst>
      <p:ext uri="{BB962C8B-B14F-4D97-AF65-F5344CB8AC3E}">
        <p14:creationId xmlns:p14="http://schemas.microsoft.com/office/powerpoint/2010/main" val="131798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1FB2-9232-4CF6-BC9A-AF0E371408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683AA3-2F3B-4583-8830-F45153B03B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CCB715-1250-4AA4-9074-F527EF99967D}"/>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606AA80E-6F17-4462-8C66-4FDED075F74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BD4D9B5-36B6-456F-9625-E53D58384448}"/>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4253496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ouble line header clear">
    <p:spTree>
      <p:nvGrpSpPr>
        <p:cNvPr id="1" name=""/>
        <p:cNvGrpSpPr/>
        <p:nvPr/>
      </p:nvGrpSpPr>
      <p:grpSpPr>
        <a:xfrm>
          <a:off x="0" y="0"/>
          <a:ext cx="0" cy="0"/>
          <a:chOff x="0" y="0"/>
          <a:chExt cx="0" cy="0"/>
        </a:xfrm>
      </p:grpSpPr>
      <p:sp>
        <p:nvSpPr>
          <p:cNvPr id="10" name="Rectangle 9"/>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
        <p:nvSpPr>
          <p:cNvPr id="13" name="Title 1"/>
          <p:cNvSpPr>
            <a:spLocks noGrp="1"/>
          </p:cNvSpPr>
          <p:nvPr>
            <p:ph type="title" hasCustomPrompt="1"/>
          </p:nvPr>
        </p:nvSpPr>
        <p:spPr>
          <a:xfrm>
            <a:off x="391886" y="365126"/>
            <a:ext cx="10961914" cy="540565"/>
          </a:xfrm>
          <a:prstGeom prst="rect">
            <a:avLst/>
          </a:prstGeom>
        </p:spPr>
        <p:txBody>
          <a:bodyPr anchor="ctr">
            <a:no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14" name="Text Placeholder 4"/>
          <p:cNvSpPr>
            <a:spLocks noGrp="1"/>
          </p:cNvSpPr>
          <p:nvPr>
            <p:ph type="body" sz="quarter" idx="10"/>
          </p:nvPr>
        </p:nvSpPr>
        <p:spPr>
          <a:xfrm>
            <a:off x="391886" y="984137"/>
            <a:ext cx="10961914" cy="287246"/>
          </a:xfrm>
          <a:prstGeom prst="rect">
            <a:avLst/>
          </a:prstGeom>
        </p:spPr>
        <p:txBody>
          <a:bodyPr anchor="ctr"/>
          <a:lstStyle>
            <a:lvl1pPr marL="0" indent="0">
              <a:buNone/>
              <a:defRPr sz="200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1749933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ouble line header 2 column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886" y="1380873"/>
            <a:ext cx="5582194" cy="5185389"/>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defRPr sz="1400"/>
            </a:lvl4pPr>
            <a:lvl5pPr>
              <a:defRPr sz="1400"/>
            </a:lvl5p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259395" y="1380873"/>
            <a:ext cx="5406818" cy="5185389"/>
          </a:xfrm>
          <a:prstGeom prst="rect">
            <a:avLst/>
          </a:prstGeom>
        </p:spPr>
        <p:txBody>
          <a:bodyPr>
            <a:normAutofit/>
          </a:bodyPr>
          <a:lstStyle>
            <a:lvl1pPr>
              <a:buClr>
                <a:srgbClr val="B21C1A"/>
              </a:buClr>
              <a:defRPr sz="2600">
                <a:latin typeface="Arial" panose="020B0604020202020204" pitchFamily="34" charset="0"/>
                <a:cs typeface="Arial" panose="020B0604020202020204" pitchFamily="34" charset="0"/>
              </a:defRPr>
            </a:lvl1pPr>
            <a:lvl2pPr>
              <a:buClr>
                <a:srgbClr val="B21C1A"/>
              </a:buClr>
              <a:defRPr sz="2400">
                <a:latin typeface="Arial" panose="020B0604020202020204" pitchFamily="34" charset="0"/>
                <a:cs typeface="Arial" panose="020B0604020202020204" pitchFamily="34" charset="0"/>
              </a:defRPr>
            </a:lvl2pPr>
            <a:lvl3pPr>
              <a:buClr>
                <a:srgbClr val="B21C1A"/>
              </a:buClr>
              <a:defRPr sz="2400">
                <a:latin typeface="Arial" panose="020B0604020202020204" pitchFamily="34" charset="0"/>
                <a:cs typeface="Arial" panose="020B0604020202020204" pitchFamily="34" charset="0"/>
              </a:defRPr>
            </a:lvl3pPr>
            <a:lvl4pPr>
              <a:defRPr sz="1400"/>
            </a:lvl4pPr>
            <a:lvl5pPr>
              <a:defRPr sz="1400"/>
            </a:lvl5pPr>
          </a:lstStyle>
          <a:p>
            <a:pPr lvl="0"/>
            <a:r>
              <a:rPr lang="en-US"/>
              <a:t>Edit Master text styles</a:t>
            </a:r>
          </a:p>
          <a:p>
            <a:pPr lvl="1"/>
            <a:r>
              <a:rPr lang="en-US"/>
              <a:t>Second level</a:t>
            </a:r>
          </a:p>
          <a:p>
            <a:pPr lvl="2"/>
            <a:r>
              <a:rPr lang="en-US"/>
              <a:t>Third level</a:t>
            </a:r>
          </a:p>
        </p:txBody>
      </p:sp>
      <p:sp>
        <p:nvSpPr>
          <p:cNvPr id="10" name="Rectangle 9"/>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
        <p:nvSpPr>
          <p:cNvPr id="7" name="Title 1"/>
          <p:cNvSpPr>
            <a:spLocks noGrp="1"/>
          </p:cNvSpPr>
          <p:nvPr>
            <p:ph type="title" hasCustomPrompt="1"/>
          </p:nvPr>
        </p:nvSpPr>
        <p:spPr>
          <a:xfrm>
            <a:off x="391886" y="365126"/>
            <a:ext cx="10961914" cy="540565"/>
          </a:xfrm>
          <a:prstGeom prst="rect">
            <a:avLst/>
          </a:prstGeom>
        </p:spPr>
        <p:txBody>
          <a:bodyPr anchor="ctr">
            <a:noAutofit/>
          </a:bodyPr>
          <a:lstStyle>
            <a:lvl1pPr>
              <a:defRPr sz="3600" b="1">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8" name="Text Placeholder 4"/>
          <p:cNvSpPr>
            <a:spLocks noGrp="1"/>
          </p:cNvSpPr>
          <p:nvPr>
            <p:ph type="body" sz="quarter" idx="10"/>
          </p:nvPr>
        </p:nvSpPr>
        <p:spPr>
          <a:xfrm>
            <a:off x="391886" y="984137"/>
            <a:ext cx="10961914" cy="287246"/>
          </a:xfrm>
          <a:prstGeom prst="rect">
            <a:avLst/>
          </a:prstGeom>
        </p:spPr>
        <p:txBody>
          <a:bodyPr anchor="ctr"/>
          <a:lstStyle>
            <a:lvl1pPr marL="0" indent="0">
              <a:buNone/>
              <a:defRPr sz="2000">
                <a:latin typeface="Arial" panose="020B0604020202020204" pitchFamily="34" charset="0"/>
                <a:cs typeface="Arial" panose="020B0604020202020204" pitchFamily="34" charset="0"/>
              </a:defRPr>
            </a:lvl1pPr>
          </a:lstStyle>
          <a:p>
            <a:pPr lvl="0"/>
            <a:r>
              <a:rPr lang="en-US"/>
              <a:t>Edit Master text styles</a:t>
            </a:r>
          </a:p>
        </p:txBody>
      </p:sp>
    </p:spTree>
    <p:extLst>
      <p:ext uri="{BB962C8B-B14F-4D97-AF65-F5344CB8AC3E}">
        <p14:creationId xmlns:p14="http://schemas.microsoft.com/office/powerpoint/2010/main" val="2140366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537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8A2D-381B-43BF-BB9C-5BAD310739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533CD8C-DCA5-4DF0-9669-EED8748C17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B42185-FBC6-4E4E-8A8F-9A89314519F1}"/>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DB862A5C-6252-44DC-A8F7-F620A39607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63D4A2D-E4FC-492A-BEA4-206E4A556138}"/>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34359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5F023-5B97-46E5-8BAA-B10D4629B9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285B7A-10F4-41DA-A4EC-CB468FD533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CA6ED4-DE34-4BD6-BDC4-76F846E7BA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078AA4-BD3C-4716-929E-D9AF7189134A}"/>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6" name="Footer Placeholder 5">
            <a:extLst>
              <a:ext uri="{FF2B5EF4-FFF2-40B4-BE49-F238E27FC236}">
                <a16:creationId xmlns:a16="http://schemas.microsoft.com/office/drawing/2014/main" id="{2BBFEC3B-F80B-4A36-975B-34247BAFB4F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3281749-A523-42E2-BE99-4D73DDCB1192}"/>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293580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8F76B-AC18-44DD-B187-AD91E16585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4A1C08-57DD-44D1-BC54-287B7931A7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7DBCD0-856E-4AF6-96E9-403B33307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93A5ED-5371-4351-AD54-F86A48BC9A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41FDE5-A07E-4AC1-9478-072A958963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1960189-297B-4FC8-8B75-DF60734C3A57}"/>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8" name="Footer Placeholder 7">
            <a:extLst>
              <a:ext uri="{FF2B5EF4-FFF2-40B4-BE49-F238E27FC236}">
                <a16:creationId xmlns:a16="http://schemas.microsoft.com/office/drawing/2014/main" id="{74399C0A-6F93-4076-994A-4453110AE5B0}"/>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C0BF4F8-804F-4760-BB44-0B645D153219}"/>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823205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771B-FA00-4DEE-B6C6-1FD37A09B4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9ACB21-113C-44DD-99A3-D15278E53EE8}"/>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4" name="Footer Placeholder 3">
            <a:extLst>
              <a:ext uri="{FF2B5EF4-FFF2-40B4-BE49-F238E27FC236}">
                <a16:creationId xmlns:a16="http://schemas.microsoft.com/office/drawing/2014/main" id="{BF8C5E79-21FE-4F13-AAC2-66FB99DD261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FB3805F-7223-4A00-A27F-500287AB0164}"/>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1458045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5B349C-5E4C-4635-B66E-C45B2EE6C4C4}"/>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3" name="Footer Placeholder 2">
            <a:extLst>
              <a:ext uri="{FF2B5EF4-FFF2-40B4-BE49-F238E27FC236}">
                <a16:creationId xmlns:a16="http://schemas.microsoft.com/office/drawing/2014/main" id="{48B0160E-DC44-4D3C-BB61-D59FB3A129F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8438A26-AD0E-453B-9779-5E950F7610C5}"/>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39816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F9C2-E6D4-4720-92D8-DAD4DACE3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8B6FA3-F4B1-4992-8F02-600BF93F80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74FA83-9154-4A43-997A-FBFAA2DD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B4C7FB-6A07-4FCF-84CA-80ACC618C06F}"/>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6" name="Footer Placeholder 5">
            <a:extLst>
              <a:ext uri="{FF2B5EF4-FFF2-40B4-BE49-F238E27FC236}">
                <a16:creationId xmlns:a16="http://schemas.microsoft.com/office/drawing/2014/main" id="{198FFC09-B354-4A01-9CF4-94C0A57C330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AA721F8-D518-4F0F-BD0C-0E483E03415C}"/>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350149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AA3F-E624-42C1-A585-8A32B269CB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75203E-2052-49E3-BA85-0FC95CDD4F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4F8BE34-D026-4574-8324-C87FBABE14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8BA392-73BA-4B6D-B7E1-331D15754839}"/>
              </a:ext>
            </a:extLst>
          </p:cNvPr>
          <p:cNvSpPr>
            <a:spLocks noGrp="1"/>
          </p:cNvSpPr>
          <p:nvPr>
            <p:ph type="dt" sz="half" idx="10"/>
          </p:nvPr>
        </p:nvSpPr>
        <p:spPr/>
        <p:txBody>
          <a:bodyPr/>
          <a:lstStyle/>
          <a:p>
            <a:fld id="{6E7ADC75-3874-43A0-825F-CC446014C040}" type="datetimeFigureOut">
              <a:rPr lang="en-GB" smtClean="0"/>
              <a:t>06/11/2020</a:t>
            </a:fld>
            <a:endParaRPr lang="en-GB" dirty="0"/>
          </a:p>
        </p:txBody>
      </p:sp>
      <p:sp>
        <p:nvSpPr>
          <p:cNvPr id="6" name="Footer Placeholder 5">
            <a:extLst>
              <a:ext uri="{FF2B5EF4-FFF2-40B4-BE49-F238E27FC236}">
                <a16:creationId xmlns:a16="http://schemas.microsoft.com/office/drawing/2014/main" id="{DF03D8F7-D80A-472B-8F36-F166F8F7DBE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C59E713-30C7-48A1-B6FA-5EA7D3453F44}"/>
              </a:ext>
            </a:extLst>
          </p:cNvPr>
          <p:cNvSpPr>
            <a:spLocks noGrp="1"/>
          </p:cNvSpPr>
          <p:nvPr>
            <p:ph type="sldNum" sz="quarter" idx="12"/>
          </p:nvPr>
        </p:nvSpPr>
        <p:spPr/>
        <p:txBody>
          <a:bodyPr/>
          <a:lstStyle/>
          <a:p>
            <a:fld id="{BFBBF56A-8506-411A-A27B-136654764D4D}" type="slidenum">
              <a:rPr lang="en-GB" smtClean="0"/>
              <a:t>‹#›</a:t>
            </a:fld>
            <a:endParaRPr lang="en-GB" dirty="0"/>
          </a:p>
        </p:txBody>
      </p:sp>
    </p:spTree>
    <p:extLst>
      <p:ext uri="{BB962C8B-B14F-4D97-AF65-F5344CB8AC3E}">
        <p14:creationId xmlns:p14="http://schemas.microsoft.com/office/powerpoint/2010/main" val="93578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3.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148485-E8D8-4F3D-84B1-B1F918909F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812E11-E827-4837-880F-857DED841D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2FCC37-7BF8-472A-8E0A-066AB56EB8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ADC75-3874-43A0-825F-CC446014C040}" type="datetimeFigureOut">
              <a:rPr lang="en-GB" smtClean="0"/>
              <a:t>06/11/2020</a:t>
            </a:fld>
            <a:endParaRPr lang="en-GB" dirty="0"/>
          </a:p>
        </p:txBody>
      </p:sp>
      <p:sp>
        <p:nvSpPr>
          <p:cNvPr id="5" name="Footer Placeholder 4">
            <a:extLst>
              <a:ext uri="{FF2B5EF4-FFF2-40B4-BE49-F238E27FC236}">
                <a16:creationId xmlns:a16="http://schemas.microsoft.com/office/drawing/2014/main" id="{0987044E-F0EA-41A1-AB53-35EC85D499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CAA68AD-DF2C-40EE-B670-376FDBD60A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BF56A-8506-411A-A27B-136654764D4D}" type="slidenum">
              <a:rPr lang="en-GB" smtClean="0"/>
              <a:t>‹#›</a:t>
            </a:fld>
            <a:endParaRPr lang="en-GB" dirty="0"/>
          </a:p>
        </p:txBody>
      </p:sp>
    </p:spTree>
    <p:extLst>
      <p:ext uri="{BB962C8B-B14F-4D97-AF65-F5344CB8AC3E}">
        <p14:creationId xmlns:p14="http://schemas.microsoft.com/office/powerpoint/2010/main" val="331024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6723017"/>
            <a:ext cx="12192000" cy="134983"/>
          </a:xfrm>
          <a:prstGeom prst="rect">
            <a:avLst/>
          </a:prstGeom>
          <a:solidFill>
            <a:srgbClr val="B21C1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Picture 4"/>
          <p:cNvPicPr>
            <a:picLocks noChangeAspect="1"/>
          </p:cNvPicPr>
          <p:nvPr userDrawn="1"/>
        </p:nvPicPr>
        <p:blipFill rotWithShape="1">
          <a:blip r:embed="rId12" cstate="print">
            <a:extLst>
              <a:ext uri="{28A0092B-C50C-407E-A947-70E740481C1C}">
                <a14:useLocalDpi xmlns:a14="http://schemas.microsoft.com/office/drawing/2010/main" val="0"/>
              </a:ext>
            </a:extLst>
          </a:blip>
          <a:srcRect r="73205"/>
          <a:stretch/>
        </p:blipFill>
        <p:spPr>
          <a:xfrm>
            <a:off x="11436532" y="365125"/>
            <a:ext cx="556042" cy="756109"/>
          </a:xfrm>
          <a:prstGeom prst="rect">
            <a:avLst/>
          </a:prstGeom>
        </p:spPr>
      </p:pic>
      <p:sp>
        <p:nvSpPr>
          <p:cNvPr id="18" name="Title 1"/>
          <p:cNvSpPr txBox="1">
            <a:spLocks/>
          </p:cNvSpPr>
          <p:nvPr userDrawn="1"/>
        </p:nvSpPr>
        <p:spPr>
          <a:xfrm>
            <a:off x="391886" y="365125"/>
            <a:ext cx="10961914" cy="827949"/>
          </a:xfrm>
          <a:prstGeom prst="rect">
            <a:avLst/>
          </a:prstGeom>
        </p:spPr>
        <p:txBody>
          <a:bodyPr>
            <a:normAutofit/>
          </a:bodyPr>
          <a:lst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endParaRPr lang="en-GB"/>
          </a:p>
        </p:txBody>
      </p:sp>
    </p:spTree>
    <p:extLst>
      <p:ext uri="{BB962C8B-B14F-4D97-AF65-F5344CB8AC3E}">
        <p14:creationId xmlns:p14="http://schemas.microsoft.com/office/powerpoint/2010/main" val="10499078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Semilight" panose="020B0402040204020203" pitchFamily="34" charset="0"/>
          <a:ea typeface="+mn-ea"/>
          <a:cs typeface="Segoe UI Semilight" panose="020B04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Semilight" panose="020B0402040204020203" pitchFamily="34" charset="0"/>
          <a:ea typeface="+mn-ea"/>
          <a:cs typeface="Segoe UI Semilight" panose="020B04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914" y="1857375"/>
            <a:ext cx="11604172" cy="2066925"/>
          </a:xfrm>
        </p:spPr>
        <p:txBody>
          <a:bodyPr>
            <a:normAutofit/>
          </a:bodyPr>
          <a:lstStyle/>
          <a:p>
            <a:r>
              <a:rPr lang="en-GB" dirty="0"/>
              <a:t>Increasing COVID-19 threat and our need to respond </a:t>
            </a:r>
          </a:p>
        </p:txBody>
      </p:sp>
      <p:sp>
        <p:nvSpPr>
          <p:cNvPr id="4" name="Text Placeholder 3"/>
          <p:cNvSpPr>
            <a:spLocks noGrp="1"/>
          </p:cNvSpPr>
          <p:nvPr>
            <p:ph type="body" sz="quarter" idx="10"/>
          </p:nvPr>
        </p:nvSpPr>
        <p:spPr/>
        <p:txBody>
          <a:bodyPr>
            <a:normAutofit/>
          </a:bodyPr>
          <a:lstStyle/>
          <a:p>
            <a:r>
              <a:rPr lang="en-GB" dirty="0"/>
              <a:t>6</a:t>
            </a:r>
            <a:r>
              <a:rPr lang="en-GB" baseline="30000" dirty="0"/>
              <a:t>th</a:t>
            </a:r>
            <a:r>
              <a:rPr lang="en-GB" dirty="0"/>
              <a:t> November 2020</a:t>
            </a:r>
          </a:p>
          <a:p>
            <a:endParaRPr lang="en-GB" dirty="0"/>
          </a:p>
        </p:txBody>
      </p:sp>
      <p:sp>
        <p:nvSpPr>
          <p:cNvPr id="5" name="Subtitle 4"/>
          <p:cNvSpPr>
            <a:spLocks noGrp="1"/>
          </p:cNvSpPr>
          <p:nvPr>
            <p:ph type="subTitle" idx="1"/>
          </p:nvPr>
        </p:nvSpPr>
        <p:spPr>
          <a:xfrm>
            <a:off x="293914" y="4276746"/>
            <a:ext cx="10374086" cy="514420"/>
          </a:xfrm>
        </p:spPr>
        <p:txBody>
          <a:bodyPr/>
          <a:lstStyle/>
          <a:p>
            <a:r>
              <a:rPr lang="en-GB" dirty="0"/>
              <a:t>Dr Ivan Muscat </a:t>
            </a:r>
          </a:p>
          <a:p>
            <a:endParaRPr lang="en-GB" dirty="0"/>
          </a:p>
        </p:txBody>
      </p:sp>
      <p:sp>
        <p:nvSpPr>
          <p:cNvPr id="3" name="Rectangle 2">
            <a:extLst>
              <a:ext uri="{FF2B5EF4-FFF2-40B4-BE49-F238E27FC236}">
                <a16:creationId xmlns:a16="http://schemas.microsoft.com/office/drawing/2014/main" id="{857A885E-9E75-4A47-87D5-BE4766755E07}"/>
              </a:ext>
            </a:extLst>
          </p:cNvPr>
          <p:cNvSpPr/>
          <p:nvPr/>
        </p:nvSpPr>
        <p:spPr>
          <a:xfrm>
            <a:off x="5977217" y="3244334"/>
            <a:ext cx="237566"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263974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B2E1-C589-4025-BE62-758C3352FC14}"/>
              </a:ext>
            </a:extLst>
          </p:cNvPr>
          <p:cNvSpPr>
            <a:spLocks noGrp="1"/>
          </p:cNvSpPr>
          <p:nvPr>
            <p:ph type="title"/>
          </p:nvPr>
        </p:nvSpPr>
        <p:spPr>
          <a:xfrm>
            <a:off x="391886" y="63121"/>
            <a:ext cx="10961914" cy="827949"/>
          </a:xfrm>
        </p:spPr>
        <p:txBody>
          <a:bodyPr lIns="91440" tIns="45720" rIns="91440" bIns="45720" anchor="t">
            <a:normAutofit/>
          </a:bodyPr>
          <a:lstStyle/>
          <a:p>
            <a:r>
              <a:rPr lang="en-GB" sz="2400" dirty="0"/>
              <a:t> </a:t>
            </a:r>
          </a:p>
        </p:txBody>
      </p:sp>
      <p:pic>
        <p:nvPicPr>
          <p:cNvPr id="5" name="Picture 4">
            <a:extLst>
              <a:ext uri="{FF2B5EF4-FFF2-40B4-BE49-F238E27FC236}">
                <a16:creationId xmlns:a16="http://schemas.microsoft.com/office/drawing/2014/main" id="{2C630687-1DE2-4EDC-ADA9-6B4D5B917559}"/>
              </a:ext>
            </a:extLst>
          </p:cNvPr>
          <p:cNvPicPr>
            <a:picLocks noChangeAspect="1"/>
          </p:cNvPicPr>
          <p:nvPr/>
        </p:nvPicPr>
        <p:blipFill>
          <a:blip r:embed="rId2"/>
          <a:stretch>
            <a:fillRect/>
          </a:stretch>
        </p:blipFill>
        <p:spPr>
          <a:xfrm>
            <a:off x="135724" y="1473574"/>
            <a:ext cx="11984690" cy="5228937"/>
          </a:xfrm>
          <a:prstGeom prst="rect">
            <a:avLst/>
          </a:prstGeom>
        </p:spPr>
      </p:pic>
      <p:sp>
        <p:nvSpPr>
          <p:cNvPr id="6" name="TextBox 5">
            <a:extLst>
              <a:ext uri="{FF2B5EF4-FFF2-40B4-BE49-F238E27FC236}">
                <a16:creationId xmlns:a16="http://schemas.microsoft.com/office/drawing/2014/main" id="{F8200AF2-F4C7-4721-A9DC-EABAC55B61F0}"/>
              </a:ext>
            </a:extLst>
          </p:cNvPr>
          <p:cNvSpPr txBox="1"/>
          <p:nvPr/>
        </p:nvSpPr>
        <p:spPr>
          <a:xfrm>
            <a:off x="135724" y="412881"/>
            <a:ext cx="8345554" cy="769441"/>
          </a:xfrm>
          <a:prstGeom prst="rect">
            <a:avLst/>
          </a:prstGeom>
          <a:noFill/>
        </p:spPr>
        <p:txBody>
          <a:bodyPr wrap="none" rtlCol="0">
            <a:spAutoFit/>
          </a:bodyPr>
          <a:lstStyle/>
          <a:p>
            <a:r>
              <a:rPr lang="en-GB" sz="4400" b="1" dirty="0">
                <a:latin typeface="Arial" panose="020B0604020202020204" pitchFamily="34" charset="0"/>
                <a:cs typeface="Arial" panose="020B0604020202020204" pitchFamily="34" charset="0"/>
              </a:rPr>
              <a:t>The Island is at a critical stage</a:t>
            </a:r>
          </a:p>
        </p:txBody>
      </p:sp>
    </p:spTree>
    <p:extLst>
      <p:ext uri="{BB962C8B-B14F-4D97-AF65-F5344CB8AC3E}">
        <p14:creationId xmlns:p14="http://schemas.microsoft.com/office/powerpoint/2010/main" val="1336514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1D8C3F5-7CA5-4C4E-A19C-B5812E1B13BD}"/>
              </a:ext>
            </a:extLst>
          </p:cNvPr>
          <p:cNvPicPr>
            <a:picLocks noChangeAspect="1"/>
          </p:cNvPicPr>
          <p:nvPr/>
        </p:nvPicPr>
        <p:blipFill>
          <a:blip r:embed="rId2"/>
          <a:stretch>
            <a:fillRect/>
          </a:stretch>
        </p:blipFill>
        <p:spPr>
          <a:xfrm>
            <a:off x="447675" y="238125"/>
            <a:ext cx="11296650" cy="6381750"/>
          </a:xfrm>
          <a:prstGeom prst="rect">
            <a:avLst/>
          </a:prstGeom>
        </p:spPr>
      </p:pic>
    </p:spTree>
    <p:extLst>
      <p:ext uri="{BB962C8B-B14F-4D97-AF65-F5344CB8AC3E}">
        <p14:creationId xmlns:p14="http://schemas.microsoft.com/office/powerpoint/2010/main" val="53158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7F3530-DDC8-443F-9610-8BC2EDAE9F00}"/>
              </a:ext>
            </a:extLst>
          </p:cNvPr>
          <p:cNvPicPr>
            <a:picLocks noChangeAspect="1"/>
          </p:cNvPicPr>
          <p:nvPr/>
        </p:nvPicPr>
        <p:blipFill>
          <a:blip r:embed="rId2"/>
          <a:stretch>
            <a:fillRect/>
          </a:stretch>
        </p:blipFill>
        <p:spPr>
          <a:xfrm>
            <a:off x="862012" y="409575"/>
            <a:ext cx="10467975" cy="6000750"/>
          </a:xfrm>
          <a:prstGeom prst="rect">
            <a:avLst/>
          </a:prstGeom>
        </p:spPr>
      </p:pic>
    </p:spTree>
    <p:extLst>
      <p:ext uri="{BB962C8B-B14F-4D97-AF65-F5344CB8AC3E}">
        <p14:creationId xmlns:p14="http://schemas.microsoft.com/office/powerpoint/2010/main" val="1225829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624F23-AACA-4FDB-BEB5-591961BF31B6}"/>
              </a:ext>
            </a:extLst>
          </p:cNvPr>
          <p:cNvPicPr>
            <a:picLocks noChangeAspect="1"/>
          </p:cNvPicPr>
          <p:nvPr/>
        </p:nvPicPr>
        <p:blipFill>
          <a:blip r:embed="rId2"/>
          <a:stretch>
            <a:fillRect/>
          </a:stretch>
        </p:blipFill>
        <p:spPr>
          <a:xfrm>
            <a:off x="768865" y="210206"/>
            <a:ext cx="9352597" cy="6388543"/>
          </a:xfrm>
          <a:prstGeom prst="rect">
            <a:avLst/>
          </a:prstGeom>
        </p:spPr>
      </p:pic>
    </p:spTree>
    <p:extLst>
      <p:ext uri="{BB962C8B-B14F-4D97-AF65-F5344CB8AC3E}">
        <p14:creationId xmlns:p14="http://schemas.microsoft.com/office/powerpoint/2010/main" val="4259856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D877F-FD6C-465C-9475-BF3C5A301361}"/>
              </a:ext>
            </a:extLst>
          </p:cNvPr>
          <p:cNvSpPr>
            <a:spLocks noGrp="1"/>
          </p:cNvSpPr>
          <p:nvPr>
            <p:ph type="title"/>
          </p:nvPr>
        </p:nvSpPr>
        <p:spPr/>
        <p:txBody>
          <a:bodyPr/>
          <a:lstStyle/>
          <a:p>
            <a:r>
              <a:rPr lang="en-GB" dirty="0"/>
              <a:t>Incidents of unknown source</a:t>
            </a:r>
          </a:p>
        </p:txBody>
      </p:sp>
      <p:graphicFrame>
        <p:nvGraphicFramePr>
          <p:cNvPr id="6" name="Content Placeholder 5">
            <a:extLst>
              <a:ext uri="{FF2B5EF4-FFF2-40B4-BE49-F238E27FC236}">
                <a16:creationId xmlns:a16="http://schemas.microsoft.com/office/drawing/2014/main" id="{B29C4692-1B35-4C1B-BB32-5CBE2FA902CF}"/>
              </a:ext>
            </a:extLst>
          </p:cNvPr>
          <p:cNvGraphicFramePr>
            <a:graphicFrameLocks noGrp="1"/>
          </p:cNvGraphicFramePr>
          <p:nvPr>
            <p:ph idx="1"/>
            <p:extLst>
              <p:ext uri="{D42A27DB-BD31-4B8C-83A1-F6EECF244321}">
                <p14:modId xmlns:p14="http://schemas.microsoft.com/office/powerpoint/2010/main" val="423152819"/>
              </p:ext>
            </p:extLst>
          </p:nvPr>
        </p:nvGraphicFramePr>
        <p:xfrm>
          <a:off x="392113" y="1398588"/>
          <a:ext cx="5896927" cy="519112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CF5C1934-5C71-43F1-BCBF-A861083DFD08}"/>
              </a:ext>
            </a:extLst>
          </p:cNvPr>
          <p:cNvSpPr txBox="1"/>
          <p:nvPr/>
        </p:nvSpPr>
        <p:spPr>
          <a:xfrm>
            <a:off x="6782815" y="1398588"/>
            <a:ext cx="4900169"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Clusters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October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solidFill>
                  <a:prstClr val="black"/>
                </a:solidFill>
                <a:latin typeface="Calibri" panose="020F0502020204030204"/>
              </a:rPr>
              <a:t>Workforce dinner</a:t>
            </a:r>
            <a:r>
              <a:rPr kumimoji="0" lang="en-GB" sz="2000" i="0" u="none" strike="noStrike" kern="1200" cap="none" spc="0" normalizeH="0" baseline="0" noProof="0" dirty="0">
                <a:ln>
                  <a:noFill/>
                </a:ln>
                <a:solidFill>
                  <a:prstClr val="black"/>
                </a:solidFill>
                <a:effectLst/>
                <a:uLnTx/>
                <a:uFillTx/>
                <a:latin typeface="Calibri" panose="020F0502020204030204"/>
                <a:ea typeface="+mn-ea"/>
                <a:cs typeface="+mn-cs"/>
              </a:rPr>
              <a:t> party / Hospitality venue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i="0" u="none" strike="noStrike" kern="1200" cap="none" spc="0" normalizeH="0" baseline="0" noProof="0" dirty="0">
                <a:ln>
                  <a:noFill/>
                </a:ln>
                <a:solidFill>
                  <a:prstClr val="black"/>
                </a:solidFill>
                <a:effectLst/>
                <a:uLnTx/>
                <a:uFillTx/>
                <a:latin typeface="Calibri" panose="020F0502020204030204"/>
                <a:ea typeface="+mn-ea"/>
                <a:cs typeface="+mn-cs"/>
              </a:rPr>
              <a:t>Health Care Site</a:t>
            </a:r>
          </a:p>
          <a:p>
            <a:pPr marR="0" lvl="0" algn="l" defTabSz="914400" rtl="0" eaLnBrk="1" fontAlgn="auto" latinLnBrk="0" hangingPunct="1">
              <a:lnSpc>
                <a:spcPct val="100000"/>
              </a:lnSpc>
              <a:spcBef>
                <a:spcPts val="0"/>
              </a:spcBef>
              <a:spcAft>
                <a:spcPts val="0"/>
              </a:spcAft>
              <a:buClrTx/>
              <a:buSzTx/>
              <a:tabLst/>
              <a:defRPr/>
            </a:pPr>
            <a:endPar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November (still under investigation)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i="0" u="none" strike="noStrike" kern="1200" cap="none" spc="0" normalizeH="0" baseline="0" noProof="0" dirty="0">
                <a:ln>
                  <a:noFill/>
                </a:ln>
                <a:solidFill>
                  <a:prstClr val="black"/>
                </a:solidFill>
                <a:effectLst/>
                <a:uLnTx/>
                <a:uFillTx/>
                <a:latin typeface="Calibri" panose="020F0502020204030204"/>
                <a:ea typeface="+mn-ea"/>
                <a:cs typeface="+mn-cs"/>
              </a:rPr>
              <a:t>Party / Hospitality venue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solidFill>
                  <a:prstClr val="black"/>
                </a:solidFill>
                <a:latin typeface="Calibri" panose="020F0502020204030204"/>
              </a:rPr>
              <a:t>Workforce social event</a:t>
            </a:r>
            <a:endParaRPr kumimoji="0" lang="en-GB" sz="20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GB" sz="20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6D00CF21-4856-42D9-9B8E-AB6B3D7ABF69}"/>
              </a:ext>
            </a:extLst>
          </p:cNvPr>
          <p:cNvSpPr txBox="1"/>
          <p:nvPr/>
        </p:nvSpPr>
        <p:spPr>
          <a:xfrm>
            <a:off x="3043396" y="2249424"/>
            <a:ext cx="758952" cy="646331"/>
          </a:xfrm>
          <a:prstGeom prst="rect">
            <a:avLst/>
          </a:prstGeom>
          <a:noFill/>
        </p:spPr>
        <p:txBody>
          <a:bodyPr wrap="square" rtlCol="0">
            <a:spAutoFit/>
          </a:bodyPr>
          <a:lstStyle/>
          <a:p>
            <a:r>
              <a:rPr lang="en-GB" b="1" dirty="0">
                <a:solidFill>
                  <a:schemeClr val="bg1"/>
                </a:solidFill>
              </a:rPr>
              <a:t>43+ve cases</a:t>
            </a:r>
          </a:p>
        </p:txBody>
      </p:sp>
    </p:spTree>
    <p:extLst>
      <p:ext uri="{BB962C8B-B14F-4D97-AF65-F5344CB8AC3E}">
        <p14:creationId xmlns:p14="http://schemas.microsoft.com/office/powerpoint/2010/main" val="247162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FFE2FD-5011-4705-9FAF-7987EDA966E1}"/>
              </a:ext>
            </a:extLst>
          </p:cNvPr>
          <p:cNvSpPr/>
          <p:nvPr/>
        </p:nvSpPr>
        <p:spPr>
          <a:xfrm>
            <a:off x="0" y="5953125"/>
            <a:ext cx="12192000" cy="7334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3E0B2E1-C589-4025-BE62-758C3352FC14}"/>
              </a:ext>
            </a:extLst>
          </p:cNvPr>
          <p:cNvSpPr>
            <a:spLocks noGrp="1"/>
          </p:cNvSpPr>
          <p:nvPr>
            <p:ph type="title"/>
          </p:nvPr>
        </p:nvSpPr>
        <p:spPr>
          <a:xfrm>
            <a:off x="556478" y="365125"/>
            <a:ext cx="10961914" cy="827949"/>
          </a:xfrm>
        </p:spPr>
        <p:txBody>
          <a:bodyPr lIns="91440" tIns="45720" rIns="91440" bIns="45720" anchor="t">
            <a:normAutofit/>
          </a:bodyPr>
          <a:lstStyle/>
          <a:p>
            <a:r>
              <a:rPr lang="en-GB" dirty="0"/>
              <a:t>Threat</a:t>
            </a:r>
          </a:p>
        </p:txBody>
      </p:sp>
      <p:sp>
        <p:nvSpPr>
          <p:cNvPr id="5" name="Content Placeholder 4">
            <a:extLst>
              <a:ext uri="{FF2B5EF4-FFF2-40B4-BE49-F238E27FC236}">
                <a16:creationId xmlns:a16="http://schemas.microsoft.com/office/drawing/2014/main" id="{78589200-C2F7-4064-8D40-BB47D17DF332}"/>
              </a:ext>
            </a:extLst>
          </p:cNvPr>
          <p:cNvSpPr>
            <a:spLocks noGrp="1"/>
          </p:cNvSpPr>
          <p:nvPr>
            <p:ph idx="1"/>
          </p:nvPr>
        </p:nvSpPr>
        <p:spPr>
          <a:xfrm>
            <a:off x="391886" y="1063252"/>
            <a:ext cx="11513923" cy="5190308"/>
          </a:xfrm>
        </p:spPr>
        <p:txBody>
          <a:bodyPr>
            <a:noAutofit/>
          </a:bodyPr>
          <a:lstStyle/>
          <a:p>
            <a:r>
              <a:rPr lang="en-US" sz="1800" dirty="0"/>
              <a:t>Non-arrival positives &gt; arrival positives </a:t>
            </a:r>
          </a:p>
          <a:p>
            <a:r>
              <a:rPr lang="en-US" sz="1800" dirty="0"/>
              <a:t>Non arrivals inside and outside households often in young adults in enclosed crowded close contact settings e.g. </a:t>
            </a:r>
            <a:r>
              <a:rPr lang="en-US" sz="1800"/>
              <a:t>parties </a:t>
            </a:r>
          </a:p>
          <a:p>
            <a:pPr marL="0" indent="0">
              <a:buNone/>
            </a:pPr>
            <a:endParaRPr lang="en-US" sz="2000" dirty="0"/>
          </a:p>
          <a:p>
            <a:pPr marL="0" indent="0">
              <a:buNone/>
            </a:pPr>
            <a:r>
              <a:rPr lang="en-US" sz="3600"/>
              <a:t>  </a:t>
            </a:r>
            <a:r>
              <a:rPr lang="en-US" sz="3600" b="1"/>
              <a:t>Response </a:t>
            </a:r>
            <a:endParaRPr lang="en-US" sz="3600" b="1" dirty="0"/>
          </a:p>
          <a:p>
            <a:r>
              <a:rPr lang="en-US" sz="1800" dirty="0"/>
              <a:t>Make good decisions based on risk</a:t>
            </a:r>
          </a:p>
          <a:p>
            <a:r>
              <a:rPr lang="en-US" sz="1800" dirty="0"/>
              <a:t>Avoid private gatherings and events that don’t follow guidance</a:t>
            </a:r>
          </a:p>
          <a:p>
            <a:r>
              <a:rPr lang="en-US" sz="1800" dirty="0"/>
              <a:t>Balance the number of social contacts with risk</a:t>
            </a:r>
          </a:p>
          <a:p>
            <a:r>
              <a:rPr lang="en-US" sz="1800" dirty="0"/>
              <a:t>Encourage older children and young people to avoid large groups and </a:t>
            </a:r>
            <a:r>
              <a:rPr lang="en-US" sz="1800"/>
              <a:t>parties </a:t>
            </a:r>
            <a:endParaRPr lang="en-US" sz="1800" dirty="0"/>
          </a:p>
          <a:p>
            <a:r>
              <a:rPr lang="en-US" sz="1800" dirty="0"/>
              <a:t>Know when and where to take actions that stop transmission</a:t>
            </a:r>
          </a:p>
          <a:p>
            <a:pPr lvl="1"/>
            <a:r>
              <a:rPr lang="en-US" sz="1800" dirty="0"/>
              <a:t>Physical distancing</a:t>
            </a:r>
          </a:p>
          <a:p>
            <a:pPr lvl="1"/>
            <a:r>
              <a:rPr lang="en-US" sz="1800" dirty="0"/>
              <a:t>Mask wearing</a:t>
            </a:r>
          </a:p>
          <a:p>
            <a:pPr lvl="1"/>
            <a:r>
              <a:rPr lang="en-US" sz="1800" dirty="0"/>
              <a:t>Hygiene – handwashing, respiratory and touch </a:t>
            </a:r>
            <a:r>
              <a:rPr lang="en-US" sz="1800"/>
              <a:t>points </a:t>
            </a:r>
            <a:endParaRPr lang="en-US" sz="2000" dirty="0"/>
          </a:p>
          <a:p>
            <a:endParaRPr lang="en-US" sz="2000" dirty="0"/>
          </a:p>
          <a:p>
            <a:pPr lvl="1"/>
            <a:endParaRPr lang="en-US" sz="2000" dirty="0"/>
          </a:p>
        </p:txBody>
      </p:sp>
      <p:sp>
        <p:nvSpPr>
          <p:cNvPr id="6" name="TextBox 5">
            <a:extLst>
              <a:ext uri="{FF2B5EF4-FFF2-40B4-BE49-F238E27FC236}">
                <a16:creationId xmlns:a16="http://schemas.microsoft.com/office/drawing/2014/main" id="{80686824-571B-45B9-939D-43171D4D222A}"/>
              </a:ext>
            </a:extLst>
          </p:cNvPr>
          <p:cNvSpPr txBox="1"/>
          <p:nvPr/>
        </p:nvSpPr>
        <p:spPr>
          <a:xfrm>
            <a:off x="286190" y="6123543"/>
            <a:ext cx="11232201" cy="523220"/>
          </a:xfrm>
          <a:prstGeom prst="rect">
            <a:avLst/>
          </a:prstGeom>
          <a:noFill/>
        </p:spPr>
        <p:txBody>
          <a:bodyPr wrap="square">
            <a:spAutoFit/>
          </a:bodyPr>
          <a:lstStyle/>
          <a:p>
            <a:pPr algn="ctr"/>
            <a:r>
              <a:rPr lang="en-GB" sz="2800">
                <a:latin typeface="Arial" panose="020B0604020202020204" pitchFamily="34" charset="0"/>
                <a:cs typeface="Arial" panose="020B0604020202020204" pitchFamily="34" charset="0"/>
              </a:rPr>
              <a:t>If control is lost stronger measures will be necessary</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0939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5</Form_x0020__x002d__x0020_no_x0020_of_x0020_pages>
    <Document_x0020_type xmlns="f906fbab-2f75-4c55-9947-54e5e7fb542c">Strategy document</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9</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155837C3-8963-473E-B457-34EC35DE2DB9}">
  <ds:schemaRefs>
    <ds:schemaRef ds:uri="http://schemas.microsoft.com/sharepoint/v3/contenttype/forms"/>
  </ds:schemaRefs>
</ds:datastoreItem>
</file>

<file path=customXml/itemProps2.xml><?xml version="1.0" encoding="utf-8"?>
<ds:datastoreItem xmlns:ds="http://schemas.openxmlformats.org/officeDocument/2006/customXml" ds:itemID="{AEE88DF3-3C23-4767-8513-73D88B28FE9A}"/>
</file>

<file path=customXml/itemProps3.xml><?xml version="1.0" encoding="utf-8"?>
<ds:datastoreItem xmlns:ds="http://schemas.openxmlformats.org/officeDocument/2006/customXml" ds:itemID="{EA24FDFA-55D8-4A07-859E-8C49EE85B6E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2fde01eb-9ca6-48df-b2ad-671e5cf4b5ea"/>
    <ds:schemaRef ds:uri="8419f66f-374e-4424-93f6-8d6e95e218f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636</TotalTime>
  <Words>155</Words>
  <Application>Microsoft Office PowerPoint</Application>
  <PresentationFormat>Widescreen</PresentationFormat>
  <Paragraphs>34</Paragraphs>
  <Slides>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Segoe UI Semibold</vt:lpstr>
      <vt:lpstr>Segoe UI Semilight</vt:lpstr>
      <vt:lpstr>Office Theme</vt:lpstr>
      <vt:lpstr>Custom Design</vt:lpstr>
      <vt:lpstr>Increasing COVID-19 threat and our need to respond </vt:lpstr>
      <vt:lpstr> </vt:lpstr>
      <vt:lpstr>PowerPoint Presentation</vt:lpstr>
      <vt:lpstr>PowerPoint Presentation</vt:lpstr>
      <vt:lpstr>PowerPoint Presentation</vt:lpstr>
      <vt:lpstr>Incidents of unknown source</vt:lpstr>
      <vt:lpstr>Threat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 phase COVID strategy</dc:title>
  <dc:creator>Steve Skelton</dc:creator>
  <cp:lastModifiedBy>Alex Khaldi</cp:lastModifiedBy>
  <cp:revision>23</cp:revision>
  <dcterms:created xsi:type="dcterms:W3CDTF">2020-09-04T11:00:57Z</dcterms:created>
  <dcterms:modified xsi:type="dcterms:W3CDTF">2020-11-06T12:07:54Z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