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1" r:id="rId5"/>
    <p:sldMasterId id="214748367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2" roundtripDataSignature="AMtx7mhuOixR1wAD20Ke/ab5baz+MG1y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8" Type="http://schemas.openxmlformats.org/officeDocument/2006/relationships/slide" Target="slides/slide1.xml"/><Relationship Id="rId21" Type="http://schemas.openxmlformats.org/officeDocument/2006/relationships/slide" Target="slides/slide14.xml"/><Relationship Id="rId3" Type="http://schemas.openxmlformats.org/officeDocument/2006/relationships/presProps" Target="presProps.xml"/><Relationship Id="rId12" Type="http://schemas.openxmlformats.org/officeDocument/2006/relationships/slide" Target="slides/slide5.xml"/><Relationship Id="rId17" Type="http://schemas.openxmlformats.org/officeDocument/2006/relationships/slide" Target="slides/slide10.xml"/><Relationship Id="rId7" Type="http://schemas.openxmlformats.org/officeDocument/2006/relationships/notesMaster" Target="notesMasters/notesMaster1.xml"/><Relationship Id="rId25" Type="http://schemas.openxmlformats.org/officeDocument/2006/relationships/customXml" Target="../customXml/item3.xml"/><Relationship Id="rId20" Type="http://schemas.openxmlformats.org/officeDocument/2006/relationships/slide" Target="slides/slide13.xml"/><Relationship Id="rId2" Type="http://schemas.openxmlformats.org/officeDocument/2006/relationships/viewProps" Target="viewProps.xml"/><Relationship Id="rId16" Type="http://schemas.openxmlformats.org/officeDocument/2006/relationships/slide" Target="slides/slide9.xml"/><Relationship Id="rId11" Type="http://schemas.openxmlformats.org/officeDocument/2006/relationships/slide" Target="slides/slide4.xml"/><Relationship Id="rId1" Type="http://schemas.openxmlformats.org/officeDocument/2006/relationships/theme" Target="theme/theme2.xml"/><Relationship Id="rId6" Type="http://schemas.openxmlformats.org/officeDocument/2006/relationships/slideMaster" Target="slideMasters/slideMaster3.xml"/><Relationship Id="rId24" Type="http://schemas.openxmlformats.org/officeDocument/2006/relationships/customXml" Target="../customXml/item2.xml"/><Relationship Id="rId15" Type="http://schemas.openxmlformats.org/officeDocument/2006/relationships/slide" Target="slides/slide8.xml"/><Relationship Id="rId5" Type="http://schemas.openxmlformats.org/officeDocument/2006/relationships/slideMaster" Target="slideMasters/slideMaster2.xml"/><Relationship Id="rId23" Type="http://schemas.openxmlformats.org/officeDocument/2006/relationships/customXml" Target="../customXml/item1.xml"/><Relationship Id="rId10" Type="http://schemas.openxmlformats.org/officeDocument/2006/relationships/slide" Target="slides/slide3.xml"/><Relationship Id="rId19" Type="http://schemas.openxmlformats.org/officeDocument/2006/relationships/slide" Target="slides/slide12.xml"/><Relationship Id="rId22"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9" name="Google Shape;319;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3" name="Google Shape;393;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4" name="Google Shape;394;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0" name="Google Shape;400;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GB" sz="1200">
                <a:solidFill>
                  <a:schemeClr val="dk1"/>
                </a:solidFill>
                <a:latin typeface="Palatino"/>
                <a:ea typeface="Palatino"/>
                <a:cs typeface="Palatino"/>
                <a:sym typeface="Palatino"/>
              </a:rPr>
              <a:t>‹#›</a:t>
            </a:fld>
            <a:endParaRPr sz="1200">
              <a:solidFill>
                <a:schemeClr val="dk1"/>
              </a:solidFill>
              <a:latin typeface="Palatino"/>
              <a:ea typeface="Palatino"/>
              <a:cs typeface="Palatino"/>
              <a:sym typeface="Palatino"/>
            </a:endParaRPr>
          </a:p>
        </p:txBody>
      </p:sp>
      <p:sp>
        <p:nvSpPr>
          <p:cNvPr id="407" name="Google Shape;40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8" name="Google Shape;408;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6" name="Google Shape;32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3" name="Google Shape;333;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4" name="Google Shape;334;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5" name="Google Shape;37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6" name="Google Shape;376;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2.jp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3" Type="http://schemas.openxmlformats.org/officeDocument/2006/relationships/image" Target="../media/image10.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1.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4.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685800" y="1597825"/>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6"/>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25"/>
          <p:cNvSpPr txBox="1"/>
          <p:nvPr>
            <p:ph type="title"/>
          </p:nvPr>
        </p:nvSpPr>
        <p:spPr>
          <a:xfrm>
            <a:off x="1792288" y="3600451"/>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5"/>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5" name="Google Shape;75;p25"/>
          <p:cNvSpPr txBox="1"/>
          <p:nvPr>
            <p:ph idx="1" type="body"/>
          </p:nvPr>
        </p:nvSpPr>
        <p:spPr>
          <a:xfrm>
            <a:off x="1792288" y="4025509"/>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2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2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6"/>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2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27"/>
          <p:cNvSpPr txBox="1"/>
          <p:nvPr>
            <p:ph type="title"/>
          </p:nvPr>
        </p:nvSpPr>
        <p:spPr>
          <a:xfrm rot="5400000">
            <a:off x="6012656" y="771527"/>
            <a:ext cx="3290888"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27"/>
          <p:cNvSpPr txBox="1"/>
          <p:nvPr>
            <p:ph idx="1" type="body"/>
          </p:nvPr>
        </p:nvSpPr>
        <p:spPr>
          <a:xfrm rot="5400000">
            <a:off x="1821656" y="-1209673"/>
            <a:ext cx="3290888"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2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Black Bullets">
  <p:cSld name="Content Black Bullets">
    <p:spTree>
      <p:nvGrpSpPr>
        <p:cNvPr id="96" name="Shape 96"/>
        <p:cNvGrpSpPr/>
        <p:nvPr/>
      </p:nvGrpSpPr>
      <p:grpSpPr>
        <a:xfrm>
          <a:off x="0" y="0"/>
          <a:ext cx="0" cy="0"/>
          <a:chOff x="0" y="0"/>
          <a:chExt cx="0" cy="0"/>
        </a:xfrm>
      </p:grpSpPr>
      <p:sp>
        <p:nvSpPr>
          <p:cNvPr id="97" name="Google Shape;97;p29"/>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9"/>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9"/>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00" name="Google Shape;100;p29"/>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1" name="Google Shape;101;p29"/>
          <p:cNvSpPr/>
          <p:nvPr/>
        </p:nvSpPr>
        <p:spPr>
          <a:xfrm>
            <a:off x="0" y="0"/>
            <a:ext cx="137160" cy="5143500"/>
          </a:xfrm>
          <a:prstGeom prst="rect">
            <a:avLst/>
          </a:prstGeom>
          <a:solidFill>
            <a:srgbClr val="0000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cxnSp>
        <p:nvCxnSpPr>
          <p:cNvPr id="102" name="Google Shape;102;p29"/>
          <p:cNvCxnSpPr/>
          <p:nvPr/>
        </p:nvCxnSpPr>
        <p:spPr>
          <a:xfrm>
            <a:off x="240030" y="4663440"/>
            <a:ext cx="8641080" cy="0"/>
          </a:xfrm>
          <a:prstGeom prst="straightConnector1">
            <a:avLst/>
          </a:prstGeom>
          <a:noFill/>
          <a:ln cap="flat" cmpd="sng" w="12700">
            <a:solidFill>
              <a:schemeClr val="dk1"/>
            </a:solidFill>
            <a:prstDash val="solid"/>
            <a:miter lim="800000"/>
            <a:headEnd len="sm" w="sm" type="none"/>
            <a:tailEnd len="sm" w="sm" type="none"/>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 Black List">
  <p:cSld name="Conten Black List">
    <p:spTree>
      <p:nvGrpSpPr>
        <p:cNvPr id="103" name="Shape 103"/>
        <p:cNvGrpSpPr/>
        <p:nvPr/>
      </p:nvGrpSpPr>
      <p:grpSpPr>
        <a:xfrm>
          <a:off x="0" y="0"/>
          <a:ext cx="0" cy="0"/>
          <a:chOff x="0" y="0"/>
          <a:chExt cx="0" cy="0"/>
        </a:xfrm>
      </p:grpSpPr>
      <p:sp>
        <p:nvSpPr>
          <p:cNvPr id="104" name="Google Shape;104;p30"/>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30"/>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0"/>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07" name="Google Shape;107;p30"/>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Font typeface="Arial"/>
              <a:buAutoNum type="arabicPeriod"/>
              <a:defRPr/>
            </a:lvl1pPr>
            <a:lvl2pPr indent="-336550" lvl="1" marL="914400" algn="l">
              <a:lnSpc>
                <a:spcPct val="90000"/>
              </a:lnSpc>
              <a:spcBef>
                <a:spcPts val="375"/>
              </a:spcBef>
              <a:spcAft>
                <a:spcPts val="0"/>
              </a:spcAft>
              <a:buClr>
                <a:schemeClr val="dk1"/>
              </a:buClr>
              <a:buSzPts val="1700"/>
              <a:buFont typeface="Arial"/>
              <a:buAutoNum type="arabicPeriod"/>
              <a:defRPr/>
            </a:lvl2pPr>
            <a:lvl3pPr indent="-323850" lvl="2" marL="1371600" algn="l">
              <a:lnSpc>
                <a:spcPct val="90000"/>
              </a:lnSpc>
              <a:spcBef>
                <a:spcPts val="375"/>
              </a:spcBef>
              <a:spcAft>
                <a:spcPts val="0"/>
              </a:spcAft>
              <a:buClr>
                <a:schemeClr val="dk1"/>
              </a:buClr>
              <a:buSzPts val="1500"/>
              <a:buFont typeface="Arial"/>
              <a:buAutoNum type="arabicPeriod"/>
              <a:defRPr/>
            </a:lvl3pPr>
            <a:lvl4pPr indent="-317500" lvl="3" marL="1828800" algn="l">
              <a:lnSpc>
                <a:spcPct val="90000"/>
              </a:lnSpc>
              <a:spcBef>
                <a:spcPts val="375"/>
              </a:spcBef>
              <a:spcAft>
                <a:spcPts val="0"/>
              </a:spcAft>
              <a:buClr>
                <a:schemeClr val="dk1"/>
              </a:buClr>
              <a:buSzPts val="1400"/>
              <a:buFont typeface="Arial"/>
              <a:buAutoNum type="arabicPeriod"/>
              <a:defRPr/>
            </a:lvl4pPr>
            <a:lvl5pPr indent="-304800" lvl="4" marL="2286000" algn="l">
              <a:lnSpc>
                <a:spcPct val="90000"/>
              </a:lnSpc>
              <a:spcBef>
                <a:spcPts val="375"/>
              </a:spcBef>
              <a:spcAft>
                <a:spcPts val="0"/>
              </a:spcAft>
              <a:buClr>
                <a:schemeClr val="dk1"/>
              </a:buClr>
              <a:buSzPts val="1200"/>
              <a:buFont typeface="Arial"/>
              <a:buAutoNum type="arabicPerio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8" name="Google Shape;108;p30"/>
          <p:cNvSpPr/>
          <p:nvPr/>
        </p:nvSpPr>
        <p:spPr>
          <a:xfrm>
            <a:off x="0" y="0"/>
            <a:ext cx="137160" cy="5143500"/>
          </a:xfrm>
          <a:prstGeom prst="rect">
            <a:avLst/>
          </a:prstGeom>
          <a:solidFill>
            <a:srgbClr val="0000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cxnSp>
        <p:nvCxnSpPr>
          <p:cNvPr id="109" name="Google Shape;109;p30"/>
          <p:cNvCxnSpPr/>
          <p:nvPr/>
        </p:nvCxnSpPr>
        <p:spPr>
          <a:xfrm>
            <a:off x="240030" y="4663440"/>
            <a:ext cx="8641080" cy="0"/>
          </a:xfrm>
          <a:prstGeom prst="straightConnector1">
            <a:avLst/>
          </a:prstGeom>
          <a:noFill/>
          <a:ln cap="flat" cmpd="sng" w="12700">
            <a:solidFill>
              <a:schemeClr val="dk1"/>
            </a:solidFill>
            <a:prstDash val="solid"/>
            <a:miter lim="800000"/>
            <a:headEnd len="sm" w="sm" type="none"/>
            <a:tailEnd len="sm" w="sm"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Blue 1">
  <p:cSld name="Content Blue 1">
    <p:spTree>
      <p:nvGrpSpPr>
        <p:cNvPr id="110" name="Shape 110"/>
        <p:cNvGrpSpPr/>
        <p:nvPr/>
      </p:nvGrpSpPr>
      <p:grpSpPr>
        <a:xfrm>
          <a:off x="0" y="0"/>
          <a:ext cx="0" cy="0"/>
          <a:chOff x="0" y="0"/>
          <a:chExt cx="0" cy="0"/>
        </a:xfrm>
      </p:grpSpPr>
      <p:sp>
        <p:nvSpPr>
          <p:cNvPr id="111" name="Google Shape;111;p31"/>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31"/>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1"/>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14" name="Google Shape;114;p31"/>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15" name="Google Shape;115;p31"/>
          <p:cNvGrpSpPr/>
          <p:nvPr/>
        </p:nvGrpSpPr>
        <p:grpSpPr>
          <a:xfrm>
            <a:off x="0" y="-2"/>
            <a:ext cx="137160" cy="5143502"/>
            <a:chOff x="0" y="-2"/>
            <a:chExt cx="182880" cy="6858002"/>
          </a:xfrm>
        </p:grpSpPr>
        <p:sp>
          <p:nvSpPr>
            <p:cNvPr id="116" name="Google Shape;116;p31"/>
            <p:cNvSpPr/>
            <p:nvPr/>
          </p:nvSpPr>
          <p:spPr>
            <a:xfrm>
              <a:off x="0" y="6210887"/>
              <a:ext cx="182880" cy="647113"/>
            </a:xfrm>
            <a:prstGeom prst="rect">
              <a:avLst/>
            </a:prstGeom>
            <a:solidFill>
              <a:srgbClr val="5AE6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17" name="Google Shape;117;p31"/>
            <p:cNvSpPr/>
            <p:nvPr/>
          </p:nvSpPr>
          <p:spPr>
            <a:xfrm>
              <a:off x="0" y="-2"/>
              <a:ext cx="182880" cy="457200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18" name="Google Shape;118;p31"/>
            <p:cNvSpPr/>
            <p:nvPr/>
          </p:nvSpPr>
          <p:spPr>
            <a:xfrm>
              <a:off x="0" y="4517053"/>
              <a:ext cx="182880" cy="1709928"/>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urple 1">
  <p:cSld name="Content Purple 1">
    <p:spTree>
      <p:nvGrpSpPr>
        <p:cNvPr id="119" name="Shape 119"/>
        <p:cNvGrpSpPr/>
        <p:nvPr/>
      </p:nvGrpSpPr>
      <p:grpSpPr>
        <a:xfrm>
          <a:off x="0" y="0"/>
          <a:ext cx="0" cy="0"/>
          <a:chOff x="0" y="0"/>
          <a:chExt cx="0" cy="0"/>
        </a:xfrm>
      </p:grpSpPr>
      <p:sp>
        <p:nvSpPr>
          <p:cNvPr id="120" name="Google Shape;120;p32"/>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32"/>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2"/>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23" name="Google Shape;123;p32"/>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24" name="Google Shape;124;p32"/>
          <p:cNvCxnSpPr/>
          <p:nvPr/>
        </p:nvCxnSpPr>
        <p:spPr>
          <a:xfrm>
            <a:off x="240030" y="4663440"/>
            <a:ext cx="8641080" cy="0"/>
          </a:xfrm>
          <a:prstGeom prst="straightConnector1">
            <a:avLst/>
          </a:prstGeom>
          <a:noFill/>
          <a:ln cap="flat" cmpd="sng" w="9525">
            <a:solidFill>
              <a:schemeClr val="accent2"/>
            </a:solidFill>
            <a:prstDash val="solid"/>
            <a:miter lim="800000"/>
            <a:headEnd len="sm" w="sm" type="none"/>
            <a:tailEnd len="sm" w="sm" type="none"/>
          </a:ln>
        </p:spPr>
      </p:cxnSp>
      <p:grpSp>
        <p:nvGrpSpPr>
          <p:cNvPr id="125" name="Google Shape;125;p32"/>
          <p:cNvGrpSpPr/>
          <p:nvPr/>
        </p:nvGrpSpPr>
        <p:grpSpPr>
          <a:xfrm>
            <a:off x="0" y="-2"/>
            <a:ext cx="137160" cy="5143502"/>
            <a:chOff x="0" y="-2"/>
            <a:chExt cx="182880" cy="6858002"/>
          </a:xfrm>
        </p:grpSpPr>
        <p:sp>
          <p:nvSpPr>
            <p:cNvPr id="126" name="Google Shape;126;p32"/>
            <p:cNvSpPr/>
            <p:nvPr/>
          </p:nvSpPr>
          <p:spPr>
            <a:xfrm>
              <a:off x="0" y="6210887"/>
              <a:ext cx="182880" cy="647113"/>
            </a:xfrm>
            <a:prstGeom prst="rect">
              <a:avLst/>
            </a:prstGeom>
            <a:solidFill>
              <a:srgbClr val="D7A5F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27" name="Google Shape;127;p32"/>
            <p:cNvSpPr/>
            <p:nvPr/>
          </p:nvSpPr>
          <p:spPr>
            <a:xfrm>
              <a:off x="0" y="-2"/>
              <a:ext cx="182880" cy="4572000"/>
            </a:xfrm>
            <a:prstGeom prst="rect">
              <a:avLst/>
            </a:prstGeom>
            <a:solidFill>
              <a:srgbClr val="6F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28" name="Google Shape;128;p32"/>
            <p:cNvSpPr/>
            <p:nvPr/>
          </p:nvSpPr>
          <p:spPr>
            <a:xfrm>
              <a:off x="0" y="4517053"/>
              <a:ext cx="182880" cy="1709928"/>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Red 1">
  <p:cSld name="Content Red 1">
    <p:spTree>
      <p:nvGrpSpPr>
        <p:cNvPr id="129" name="Shape 129"/>
        <p:cNvGrpSpPr/>
        <p:nvPr/>
      </p:nvGrpSpPr>
      <p:grpSpPr>
        <a:xfrm>
          <a:off x="0" y="0"/>
          <a:ext cx="0" cy="0"/>
          <a:chOff x="0" y="0"/>
          <a:chExt cx="0" cy="0"/>
        </a:xfrm>
      </p:grpSpPr>
      <p:sp>
        <p:nvSpPr>
          <p:cNvPr id="130" name="Google Shape;130;p33"/>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33"/>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3"/>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33" name="Google Shape;133;p33"/>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34" name="Google Shape;134;p33"/>
          <p:cNvCxnSpPr/>
          <p:nvPr/>
        </p:nvCxnSpPr>
        <p:spPr>
          <a:xfrm>
            <a:off x="240030" y="4663440"/>
            <a:ext cx="8641080" cy="0"/>
          </a:xfrm>
          <a:prstGeom prst="straightConnector1">
            <a:avLst/>
          </a:prstGeom>
          <a:noFill/>
          <a:ln cap="flat" cmpd="sng" w="9525">
            <a:solidFill>
              <a:schemeClr val="accent3"/>
            </a:solidFill>
            <a:prstDash val="solid"/>
            <a:miter lim="800000"/>
            <a:headEnd len="sm" w="sm" type="none"/>
            <a:tailEnd len="sm" w="sm" type="none"/>
          </a:ln>
        </p:spPr>
      </p:cxnSp>
      <p:grpSp>
        <p:nvGrpSpPr>
          <p:cNvPr id="135" name="Google Shape;135;p33"/>
          <p:cNvGrpSpPr/>
          <p:nvPr/>
        </p:nvGrpSpPr>
        <p:grpSpPr>
          <a:xfrm>
            <a:off x="0" y="-2"/>
            <a:ext cx="137160" cy="5143502"/>
            <a:chOff x="0" y="-2"/>
            <a:chExt cx="182880" cy="6858002"/>
          </a:xfrm>
        </p:grpSpPr>
        <p:sp>
          <p:nvSpPr>
            <p:cNvPr id="136" name="Google Shape;136;p33"/>
            <p:cNvSpPr/>
            <p:nvPr/>
          </p:nvSpPr>
          <p:spPr>
            <a:xfrm>
              <a:off x="0" y="6210887"/>
              <a:ext cx="182880" cy="647113"/>
            </a:xfrm>
            <a:prstGeom prst="rect">
              <a:avLst/>
            </a:prstGeom>
            <a:solidFill>
              <a:srgbClr val="FF919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37" name="Google Shape;137;p33"/>
            <p:cNvSpPr/>
            <p:nvPr/>
          </p:nvSpPr>
          <p:spPr>
            <a:xfrm>
              <a:off x="0" y="-2"/>
              <a:ext cx="182880" cy="457200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38" name="Google Shape;138;p33"/>
            <p:cNvSpPr/>
            <p:nvPr/>
          </p:nvSpPr>
          <p:spPr>
            <a:xfrm>
              <a:off x="0" y="4517053"/>
              <a:ext cx="182880" cy="1709928"/>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Yellow 1">
  <p:cSld name="Content Yellow 1">
    <p:spTree>
      <p:nvGrpSpPr>
        <p:cNvPr id="139" name="Shape 139"/>
        <p:cNvGrpSpPr/>
        <p:nvPr/>
      </p:nvGrpSpPr>
      <p:grpSpPr>
        <a:xfrm>
          <a:off x="0" y="0"/>
          <a:ext cx="0" cy="0"/>
          <a:chOff x="0" y="0"/>
          <a:chExt cx="0" cy="0"/>
        </a:xfrm>
      </p:grpSpPr>
      <p:sp>
        <p:nvSpPr>
          <p:cNvPr id="140" name="Google Shape;140;p34"/>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1" name="Google Shape;141;p34"/>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34"/>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43" name="Google Shape;143;p34"/>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44" name="Google Shape;144;p34"/>
          <p:cNvCxnSpPr/>
          <p:nvPr/>
        </p:nvCxnSpPr>
        <p:spPr>
          <a:xfrm>
            <a:off x="240030" y="4663440"/>
            <a:ext cx="8641080" cy="0"/>
          </a:xfrm>
          <a:prstGeom prst="straightConnector1">
            <a:avLst/>
          </a:prstGeom>
          <a:noFill/>
          <a:ln cap="flat" cmpd="sng" w="9525">
            <a:solidFill>
              <a:schemeClr val="accent4"/>
            </a:solidFill>
            <a:prstDash val="solid"/>
            <a:miter lim="800000"/>
            <a:headEnd len="sm" w="sm" type="none"/>
            <a:tailEnd len="sm" w="sm" type="none"/>
          </a:ln>
        </p:spPr>
      </p:cxnSp>
      <p:grpSp>
        <p:nvGrpSpPr>
          <p:cNvPr id="145" name="Google Shape;145;p34"/>
          <p:cNvGrpSpPr/>
          <p:nvPr/>
        </p:nvGrpSpPr>
        <p:grpSpPr>
          <a:xfrm>
            <a:off x="0" y="0"/>
            <a:ext cx="137160" cy="5144124"/>
            <a:chOff x="0" y="-2"/>
            <a:chExt cx="182880" cy="6923319"/>
          </a:xfrm>
        </p:grpSpPr>
        <p:sp>
          <p:nvSpPr>
            <p:cNvPr id="146" name="Google Shape;146;p34"/>
            <p:cNvSpPr/>
            <p:nvPr/>
          </p:nvSpPr>
          <p:spPr>
            <a:xfrm>
              <a:off x="0" y="6276204"/>
              <a:ext cx="182880" cy="647113"/>
            </a:xfrm>
            <a:prstGeom prst="rect">
              <a:avLst/>
            </a:prstGeom>
            <a:solidFill>
              <a:srgbClr val="FFDC7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47" name="Google Shape;147;p34"/>
            <p:cNvSpPr/>
            <p:nvPr/>
          </p:nvSpPr>
          <p:spPr>
            <a:xfrm>
              <a:off x="0" y="-2"/>
              <a:ext cx="182880" cy="457200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48" name="Google Shape;148;p34"/>
            <p:cNvSpPr/>
            <p:nvPr/>
          </p:nvSpPr>
          <p:spPr>
            <a:xfrm>
              <a:off x="0" y="4573039"/>
              <a:ext cx="182880" cy="1709928"/>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Green 1">
  <p:cSld name="Content Green 1">
    <p:spTree>
      <p:nvGrpSpPr>
        <p:cNvPr id="149" name="Shape 149"/>
        <p:cNvGrpSpPr/>
        <p:nvPr/>
      </p:nvGrpSpPr>
      <p:grpSpPr>
        <a:xfrm>
          <a:off x="0" y="0"/>
          <a:ext cx="0" cy="0"/>
          <a:chOff x="0" y="0"/>
          <a:chExt cx="0" cy="0"/>
        </a:xfrm>
      </p:grpSpPr>
      <p:sp>
        <p:nvSpPr>
          <p:cNvPr id="150" name="Google Shape;150;p35"/>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1" name="Google Shape;151;p35"/>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5"/>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53" name="Google Shape;153;p35"/>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54" name="Google Shape;154;p35"/>
          <p:cNvCxnSpPr/>
          <p:nvPr/>
        </p:nvCxnSpPr>
        <p:spPr>
          <a:xfrm>
            <a:off x="240030" y="4663440"/>
            <a:ext cx="8641080" cy="0"/>
          </a:xfrm>
          <a:prstGeom prst="straightConnector1">
            <a:avLst/>
          </a:prstGeom>
          <a:noFill/>
          <a:ln cap="flat" cmpd="sng" w="9525">
            <a:solidFill>
              <a:schemeClr val="accent5"/>
            </a:solidFill>
            <a:prstDash val="solid"/>
            <a:miter lim="800000"/>
            <a:headEnd len="sm" w="sm" type="none"/>
            <a:tailEnd len="sm" w="sm" type="none"/>
          </a:ln>
        </p:spPr>
      </p:cxnSp>
      <p:grpSp>
        <p:nvGrpSpPr>
          <p:cNvPr id="155" name="Google Shape;155;p35"/>
          <p:cNvGrpSpPr/>
          <p:nvPr/>
        </p:nvGrpSpPr>
        <p:grpSpPr>
          <a:xfrm>
            <a:off x="0" y="-2"/>
            <a:ext cx="137160" cy="5143502"/>
            <a:chOff x="0" y="-2"/>
            <a:chExt cx="182880" cy="6858002"/>
          </a:xfrm>
        </p:grpSpPr>
        <p:sp>
          <p:nvSpPr>
            <p:cNvPr id="156" name="Google Shape;156;p35"/>
            <p:cNvSpPr/>
            <p:nvPr/>
          </p:nvSpPr>
          <p:spPr>
            <a:xfrm>
              <a:off x="0" y="6210887"/>
              <a:ext cx="182880" cy="647113"/>
            </a:xfrm>
            <a:prstGeom prst="rect">
              <a:avLst/>
            </a:prstGeom>
            <a:solidFill>
              <a:srgbClr val="78FAC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57" name="Google Shape;157;p35"/>
            <p:cNvSpPr/>
            <p:nvPr/>
          </p:nvSpPr>
          <p:spPr>
            <a:xfrm>
              <a:off x="0" y="-2"/>
              <a:ext cx="182880" cy="4572000"/>
            </a:xfrm>
            <a:prstGeom prst="rect">
              <a:avLst/>
            </a:prstGeom>
            <a:solidFill>
              <a:srgbClr val="007D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58" name="Google Shape;158;p35"/>
            <p:cNvSpPr/>
            <p:nvPr/>
          </p:nvSpPr>
          <p:spPr>
            <a:xfrm>
              <a:off x="0" y="4517053"/>
              <a:ext cx="182880" cy="1709928"/>
            </a:xfrm>
            <a:prstGeom prst="rect">
              <a:avLst/>
            </a:prstGeom>
            <a:solidFill>
              <a:srgbClr val="0AD28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Blue 2">
  <p:cSld name="Content Blue 2">
    <p:spTree>
      <p:nvGrpSpPr>
        <p:cNvPr id="159" name="Shape 159"/>
        <p:cNvGrpSpPr/>
        <p:nvPr/>
      </p:nvGrpSpPr>
      <p:grpSpPr>
        <a:xfrm>
          <a:off x="0" y="0"/>
          <a:ext cx="0" cy="0"/>
          <a:chOff x="0" y="0"/>
          <a:chExt cx="0" cy="0"/>
        </a:xfrm>
      </p:grpSpPr>
      <p:sp>
        <p:nvSpPr>
          <p:cNvPr id="160" name="Google Shape;160;p36"/>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1" name="Google Shape;161;p36"/>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36"/>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63" name="Google Shape;163;p36"/>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64" name="Google Shape;164;p36"/>
          <p:cNvGrpSpPr/>
          <p:nvPr/>
        </p:nvGrpSpPr>
        <p:grpSpPr>
          <a:xfrm>
            <a:off x="1" y="5006340"/>
            <a:ext cx="9152097" cy="137160"/>
            <a:chOff x="0" y="5303520"/>
            <a:chExt cx="12202796" cy="594360"/>
          </a:xfrm>
        </p:grpSpPr>
        <p:sp>
          <p:nvSpPr>
            <p:cNvPr id="165" name="Google Shape;165;p36"/>
            <p:cNvSpPr/>
            <p:nvPr/>
          </p:nvSpPr>
          <p:spPr>
            <a:xfrm>
              <a:off x="9245604" y="5303520"/>
              <a:ext cx="2651760" cy="59436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66" name="Google Shape;166;p36"/>
            <p:cNvSpPr/>
            <p:nvPr/>
          </p:nvSpPr>
          <p:spPr>
            <a:xfrm>
              <a:off x="11868149" y="5303520"/>
              <a:ext cx="334647" cy="594360"/>
            </a:xfrm>
            <a:prstGeom prst="rect">
              <a:avLst/>
            </a:prstGeom>
            <a:solidFill>
              <a:srgbClr val="001E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67" name="Google Shape;167;p36"/>
            <p:cNvSpPr/>
            <p:nvPr/>
          </p:nvSpPr>
          <p:spPr>
            <a:xfrm>
              <a:off x="0" y="5303520"/>
              <a:ext cx="9323754" cy="594360"/>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urple 2">
  <p:cSld name="Content Purple 2">
    <p:spTree>
      <p:nvGrpSpPr>
        <p:cNvPr id="168" name="Shape 168"/>
        <p:cNvGrpSpPr/>
        <p:nvPr/>
      </p:nvGrpSpPr>
      <p:grpSpPr>
        <a:xfrm>
          <a:off x="0" y="0"/>
          <a:ext cx="0" cy="0"/>
          <a:chOff x="0" y="0"/>
          <a:chExt cx="0" cy="0"/>
        </a:xfrm>
      </p:grpSpPr>
      <p:sp>
        <p:nvSpPr>
          <p:cNvPr id="169" name="Google Shape;169;p37"/>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0" name="Google Shape;170;p37"/>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37"/>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72" name="Google Shape;172;p37"/>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73" name="Google Shape;173;p37"/>
          <p:cNvGrpSpPr/>
          <p:nvPr/>
        </p:nvGrpSpPr>
        <p:grpSpPr>
          <a:xfrm>
            <a:off x="1" y="5006340"/>
            <a:ext cx="9152097" cy="137160"/>
            <a:chOff x="0" y="5303520"/>
            <a:chExt cx="12202796" cy="594360"/>
          </a:xfrm>
        </p:grpSpPr>
        <p:sp>
          <p:nvSpPr>
            <p:cNvPr id="174" name="Google Shape;174;p37"/>
            <p:cNvSpPr/>
            <p:nvPr/>
          </p:nvSpPr>
          <p:spPr>
            <a:xfrm>
              <a:off x="9245604" y="5303520"/>
              <a:ext cx="2651760" cy="594360"/>
            </a:xfrm>
            <a:prstGeom prst="rect">
              <a:avLst/>
            </a:prstGeom>
            <a:solidFill>
              <a:srgbClr val="6F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75" name="Google Shape;175;p37"/>
            <p:cNvSpPr/>
            <p:nvPr/>
          </p:nvSpPr>
          <p:spPr>
            <a:xfrm>
              <a:off x="11868149" y="5303520"/>
              <a:ext cx="334647" cy="594360"/>
            </a:xfrm>
            <a:prstGeom prst="rect">
              <a:avLst/>
            </a:prstGeom>
            <a:solidFill>
              <a:srgbClr val="460F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76" name="Google Shape;176;p37"/>
            <p:cNvSpPr/>
            <p:nvPr/>
          </p:nvSpPr>
          <p:spPr>
            <a:xfrm>
              <a:off x="0" y="5303520"/>
              <a:ext cx="9323754" cy="594360"/>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Red 2">
  <p:cSld name="Content Red 2">
    <p:spTree>
      <p:nvGrpSpPr>
        <p:cNvPr id="177" name="Shape 177"/>
        <p:cNvGrpSpPr/>
        <p:nvPr/>
      </p:nvGrpSpPr>
      <p:grpSpPr>
        <a:xfrm>
          <a:off x="0" y="0"/>
          <a:ext cx="0" cy="0"/>
          <a:chOff x="0" y="0"/>
          <a:chExt cx="0" cy="0"/>
        </a:xfrm>
      </p:grpSpPr>
      <p:sp>
        <p:nvSpPr>
          <p:cNvPr id="178" name="Google Shape;178;p38"/>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9" name="Google Shape;179;p38"/>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38"/>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81" name="Google Shape;181;p38"/>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82" name="Google Shape;182;p38"/>
          <p:cNvGrpSpPr/>
          <p:nvPr/>
        </p:nvGrpSpPr>
        <p:grpSpPr>
          <a:xfrm>
            <a:off x="1" y="5006340"/>
            <a:ext cx="9152097" cy="137160"/>
            <a:chOff x="0" y="5303520"/>
            <a:chExt cx="12202796" cy="594360"/>
          </a:xfrm>
        </p:grpSpPr>
        <p:sp>
          <p:nvSpPr>
            <p:cNvPr id="183" name="Google Shape;183;p38"/>
            <p:cNvSpPr/>
            <p:nvPr/>
          </p:nvSpPr>
          <p:spPr>
            <a:xfrm>
              <a:off x="9245604" y="5303520"/>
              <a:ext cx="2651760" cy="59436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84" name="Google Shape;184;p38"/>
            <p:cNvSpPr/>
            <p:nvPr/>
          </p:nvSpPr>
          <p:spPr>
            <a:xfrm>
              <a:off x="11868149" y="5303520"/>
              <a:ext cx="334647" cy="594360"/>
            </a:xfrm>
            <a:prstGeom prst="rect">
              <a:avLst/>
            </a:prstGeom>
            <a:solidFill>
              <a:srgbClr val="690A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85" name="Google Shape;185;p38"/>
            <p:cNvSpPr/>
            <p:nvPr/>
          </p:nvSpPr>
          <p:spPr>
            <a:xfrm>
              <a:off x="0" y="5303520"/>
              <a:ext cx="9323754" cy="594360"/>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Yellow 2">
  <p:cSld name="Content Yellow 2">
    <p:spTree>
      <p:nvGrpSpPr>
        <p:cNvPr id="186" name="Shape 186"/>
        <p:cNvGrpSpPr/>
        <p:nvPr/>
      </p:nvGrpSpPr>
      <p:grpSpPr>
        <a:xfrm>
          <a:off x="0" y="0"/>
          <a:ext cx="0" cy="0"/>
          <a:chOff x="0" y="0"/>
          <a:chExt cx="0" cy="0"/>
        </a:xfrm>
      </p:grpSpPr>
      <p:sp>
        <p:nvSpPr>
          <p:cNvPr id="187" name="Google Shape;187;p39"/>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39"/>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39"/>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90" name="Google Shape;190;p39"/>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91" name="Google Shape;191;p39"/>
          <p:cNvGrpSpPr/>
          <p:nvPr/>
        </p:nvGrpSpPr>
        <p:grpSpPr>
          <a:xfrm>
            <a:off x="1" y="5006340"/>
            <a:ext cx="9152097" cy="137160"/>
            <a:chOff x="0" y="5303520"/>
            <a:chExt cx="12202796" cy="594360"/>
          </a:xfrm>
        </p:grpSpPr>
        <p:sp>
          <p:nvSpPr>
            <p:cNvPr id="192" name="Google Shape;192;p39"/>
            <p:cNvSpPr/>
            <p:nvPr/>
          </p:nvSpPr>
          <p:spPr>
            <a:xfrm>
              <a:off x="9245604" y="5303520"/>
              <a:ext cx="2651760" cy="59436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93" name="Google Shape;193;p39"/>
            <p:cNvSpPr/>
            <p:nvPr/>
          </p:nvSpPr>
          <p:spPr>
            <a:xfrm>
              <a:off x="11868149" y="5303520"/>
              <a:ext cx="334647" cy="594360"/>
            </a:xfrm>
            <a:prstGeom prst="rect">
              <a:avLst/>
            </a:prstGeom>
            <a:solidFill>
              <a:srgbClr val="A04B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94" name="Google Shape;194;p39"/>
            <p:cNvSpPr/>
            <p:nvPr/>
          </p:nvSpPr>
          <p:spPr>
            <a:xfrm>
              <a:off x="0" y="5303520"/>
              <a:ext cx="9323754" cy="594360"/>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Green 2">
  <p:cSld name="Content Green 2">
    <p:spTree>
      <p:nvGrpSpPr>
        <p:cNvPr id="195" name="Shape 195"/>
        <p:cNvGrpSpPr/>
        <p:nvPr/>
      </p:nvGrpSpPr>
      <p:grpSpPr>
        <a:xfrm>
          <a:off x="0" y="0"/>
          <a:ext cx="0" cy="0"/>
          <a:chOff x="0" y="0"/>
          <a:chExt cx="0" cy="0"/>
        </a:xfrm>
      </p:grpSpPr>
      <p:sp>
        <p:nvSpPr>
          <p:cNvPr id="196" name="Google Shape;196;p40"/>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7" name="Google Shape;197;p40"/>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8" name="Google Shape;198;p40"/>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99" name="Google Shape;199;p40"/>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200" name="Google Shape;200;p40"/>
          <p:cNvGrpSpPr/>
          <p:nvPr/>
        </p:nvGrpSpPr>
        <p:grpSpPr>
          <a:xfrm>
            <a:off x="1" y="5006340"/>
            <a:ext cx="9152097" cy="137160"/>
            <a:chOff x="0" y="5303520"/>
            <a:chExt cx="12202796" cy="594360"/>
          </a:xfrm>
        </p:grpSpPr>
        <p:sp>
          <p:nvSpPr>
            <p:cNvPr id="201" name="Google Shape;201;p40"/>
            <p:cNvSpPr/>
            <p:nvPr/>
          </p:nvSpPr>
          <p:spPr>
            <a:xfrm>
              <a:off x="9245604" y="5303520"/>
              <a:ext cx="2651760" cy="594360"/>
            </a:xfrm>
            <a:prstGeom prst="rect">
              <a:avLst/>
            </a:prstGeom>
            <a:solidFill>
              <a:srgbClr val="007D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02" name="Google Shape;202;p40"/>
            <p:cNvSpPr/>
            <p:nvPr/>
          </p:nvSpPr>
          <p:spPr>
            <a:xfrm>
              <a:off x="11868149" y="5303520"/>
              <a:ext cx="334647" cy="594360"/>
            </a:xfrm>
            <a:prstGeom prst="rect">
              <a:avLst/>
            </a:prstGeom>
            <a:solidFill>
              <a:srgbClr val="003C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03" name="Google Shape;203;p40"/>
            <p:cNvSpPr/>
            <p:nvPr/>
          </p:nvSpPr>
          <p:spPr>
            <a:xfrm>
              <a:off x="0" y="5303520"/>
              <a:ext cx="9323754" cy="594360"/>
            </a:xfrm>
            <a:prstGeom prst="rect">
              <a:avLst/>
            </a:prstGeom>
            <a:solidFill>
              <a:srgbClr val="0AD28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Blue 1">
  <p:cSld name="Back Cover Blue 1">
    <p:spTree>
      <p:nvGrpSpPr>
        <p:cNvPr id="205" name="Shape 205"/>
        <p:cNvGrpSpPr/>
        <p:nvPr/>
      </p:nvGrpSpPr>
      <p:grpSpPr>
        <a:xfrm>
          <a:off x="0" y="0"/>
          <a:ext cx="0" cy="0"/>
          <a:chOff x="0" y="0"/>
          <a:chExt cx="0" cy="0"/>
        </a:xfrm>
      </p:grpSpPr>
      <p:grpSp>
        <p:nvGrpSpPr>
          <p:cNvPr id="206" name="Google Shape;206;p42"/>
          <p:cNvGrpSpPr/>
          <p:nvPr/>
        </p:nvGrpSpPr>
        <p:grpSpPr>
          <a:xfrm>
            <a:off x="1179010" y="0"/>
            <a:ext cx="7964990" cy="4058602"/>
            <a:chOff x="1572014" y="0"/>
            <a:chExt cx="10619986" cy="5411469"/>
          </a:xfrm>
        </p:grpSpPr>
        <p:pic>
          <p:nvPicPr>
            <p:cNvPr id="207" name="Google Shape;207;p42"/>
            <p:cNvPicPr preferRelativeResize="0"/>
            <p:nvPr/>
          </p:nvPicPr>
          <p:blipFill rotWithShape="1">
            <a:blip r:embed="rId2">
              <a:alphaModFix/>
            </a:blip>
            <a:srcRect b="0" l="0" r="0" t="0"/>
            <a:stretch/>
          </p:blipFill>
          <p:spPr>
            <a:xfrm>
              <a:off x="1572014" y="1107030"/>
              <a:ext cx="10619986" cy="4304439"/>
            </a:xfrm>
            <a:prstGeom prst="rect">
              <a:avLst/>
            </a:prstGeom>
            <a:noFill/>
            <a:ln>
              <a:noFill/>
            </a:ln>
          </p:spPr>
        </p:pic>
        <p:sp>
          <p:nvSpPr>
            <p:cNvPr id="208" name="Google Shape;208;p42"/>
            <p:cNvSpPr/>
            <p:nvPr/>
          </p:nvSpPr>
          <p:spPr>
            <a:xfrm>
              <a:off x="1581785" y="247014"/>
              <a:ext cx="10607040" cy="879231"/>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09" name="Google Shape;209;p42"/>
            <p:cNvSpPr/>
            <p:nvPr/>
          </p:nvSpPr>
          <p:spPr>
            <a:xfrm>
              <a:off x="1581785" y="0"/>
              <a:ext cx="10607040" cy="27432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10" name="Google Shape;210;p42"/>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1" name="Google Shape;211;p42"/>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Purple 1">
  <p:cSld name="Back Cover Purple 1">
    <p:spTree>
      <p:nvGrpSpPr>
        <p:cNvPr id="212" name="Shape 212"/>
        <p:cNvGrpSpPr/>
        <p:nvPr/>
      </p:nvGrpSpPr>
      <p:grpSpPr>
        <a:xfrm>
          <a:off x="0" y="0"/>
          <a:ext cx="0" cy="0"/>
          <a:chOff x="0" y="0"/>
          <a:chExt cx="0" cy="0"/>
        </a:xfrm>
      </p:grpSpPr>
      <p:pic>
        <p:nvPicPr>
          <p:cNvPr id="213" name="Google Shape;213;p43"/>
          <p:cNvPicPr preferRelativeResize="0"/>
          <p:nvPr/>
        </p:nvPicPr>
        <p:blipFill rotWithShape="1">
          <a:blip r:embed="rId2">
            <a:alphaModFix/>
          </a:blip>
          <a:srcRect b="0" l="0" r="0" t="0"/>
          <a:stretch/>
        </p:blipFill>
        <p:spPr>
          <a:xfrm>
            <a:off x="1186341" y="830275"/>
            <a:ext cx="7964519" cy="3228329"/>
          </a:xfrm>
          <a:prstGeom prst="rect">
            <a:avLst/>
          </a:prstGeom>
          <a:solidFill>
            <a:srgbClr val="6F006E"/>
          </a:solidFill>
          <a:ln>
            <a:noFill/>
          </a:ln>
        </p:spPr>
      </p:pic>
      <p:grpSp>
        <p:nvGrpSpPr>
          <p:cNvPr id="214" name="Google Shape;214;p43"/>
          <p:cNvGrpSpPr/>
          <p:nvPr/>
        </p:nvGrpSpPr>
        <p:grpSpPr>
          <a:xfrm>
            <a:off x="1186339" y="0"/>
            <a:ext cx="7955280" cy="844684"/>
            <a:chOff x="1581785" y="0"/>
            <a:chExt cx="10607040" cy="1126245"/>
          </a:xfrm>
        </p:grpSpPr>
        <p:sp>
          <p:nvSpPr>
            <p:cNvPr id="215" name="Google Shape;215;p43"/>
            <p:cNvSpPr/>
            <p:nvPr/>
          </p:nvSpPr>
          <p:spPr>
            <a:xfrm>
              <a:off x="1581785" y="247014"/>
              <a:ext cx="10607040" cy="879231"/>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16" name="Google Shape;216;p43"/>
            <p:cNvSpPr/>
            <p:nvPr/>
          </p:nvSpPr>
          <p:spPr>
            <a:xfrm>
              <a:off x="1581785" y="0"/>
              <a:ext cx="10607040" cy="274320"/>
            </a:xfrm>
            <a:prstGeom prst="rect">
              <a:avLst/>
            </a:prstGeom>
            <a:solidFill>
              <a:srgbClr val="6F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17" name="Google Shape;217;p43"/>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8" name="Google Shape;218;p43"/>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Red 1">
  <p:cSld name="Back Cover Red 1">
    <p:spTree>
      <p:nvGrpSpPr>
        <p:cNvPr id="219" name="Shape 219"/>
        <p:cNvGrpSpPr/>
        <p:nvPr/>
      </p:nvGrpSpPr>
      <p:grpSpPr>
        <a:xfrm>
          <a:off x="0" y="0"/>
          <a:ext cx="0" cy="0"/>
          <a:chOff x="0" y="0"/>
          <a:chExt cx="0" cy="0"/>
        </a:xfrm>
      </p:grpSpPr>
      <p:grpSp>
        <p:nvGrpSpPr>
          <p:cNvPr id="220" name="Google Shape;220;p44"/>
          <p:cNvGrpSpPr/>
          <p:nvPr/>
        </p:nvGrpSpPr>
        <p:grpSpPr>
          <a:xfrm>
            <a:off x="1177647" y="0"/>
            <a:ext cx="7966355" cy="4058602"/>
            <a:chOff x="1570193" y="0"/>
            <a:chExt cx="10621807" cy="5411469"/>
          </a:xfrm>
        </p:grpSpPr>
        <p:pic>
          <p:nvPicPr>
            <p:cNvPr id="221" name="Google Shape;221;p44"/>
            <p:cNvPicPr preferRelativeResize="0"/>
            <p:nvPr/>
          </p:nvPicPr>
          <p:blipFill rotWithShape="1">
            <a:blip r:embed="rId2">
              <a:alphaModFix/>
            </a:blip>
            <a:srcRect b="0" l="0" r="0" t="0"/>
            <a:stretch/>
          </p:blipFill>
          <p:spPr>
            <a:xfrm>
              <a:off x="1570193" y="1107030"/>
              <a:ext cx="10621807" cy="4304439"/>
            </a:xfrm>
            <a:prstGeom prst="rect">
              <a:avLst/>
            </a:prstGeom>
            <a:noFill/>
            <a:ln>
              <a:noFill/>
            </a:ln>
          </p:spPr>
        </p:pic>
        <p:sp>
          <p:nvSpPr>
            <p:cNvPr id="222" name="Google Shape;222;p44"/>
            <p:cNvSpPr/>
            <p:nvPr/>
          </p:nvSpPr>
          <p:spPr>
            <a:xfrm>
              <a:off x="1581785" y="247014"/>
              <a:ext cx="10607040" cy="879231"/>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23" name="Google Shape;223;p44"/>
            <p:cNvSpPr/>
            <p:nvPr/>
          </p:nvSpPr>
          <p:spPr>
            <a:xfrm>
              <a:off x="1581785" y="0"/>
              <a:ext cx="10607040" cy="27432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24" name="Google Shape;224;p44"/>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5" name="Google Shape;225;p44"/>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Yellow 1">
  <p:cSld name="Back Cover Yellow 1">
    <p:spTree>
      <p:nvGrpSpPr>
        <p:cNvPr id="226" name="Shape 226"/>
        <p:cNvGrpSpPr/>
        <p:nvPr/>
      </p:nvGrpSpPr>
      <p:grpSpPr>
        <a:xfrm>
          <a:off x="0" y="0"/>
          <a:ext cx="0" cy="0"/>
          <a:chOff x="0" y="0"/>
          <a:chExt cx="0" cy="0"/>
        </a:xfrm>
      </p:grpSpPr>
      <p:grpSp>
        <p:nvGrpSpPr>
          <p:cNvPr id="227" name="Google Shape;227;p45"/>
          <p:cNvGrpSpPr/>
          <p:nvPr/>
        </p:nvGrpSpPr>
        <p:grpSpPr>
          <a:xfrm>
            <a:off x="1177647" y="0"/>
            <a:ext cx="7966355" cy="4058602"/>
            <a:chOff x="1570192" y="0"/>
            <a:chExt cx="10621807" cy="5411469"/>
          </a:xfrm>
        </p:grpSpPr>
        <p:pic>
          <p:nvPicPr>
            <p:cNvPr id="228" name="Google Shape;228;p45"/>
            <p:cNvPicPr preferRelativeResize="0"/>
            <p:nvPr/>
          </p:nvPicPr>
          <p:blipFill rotWithShape="1">
            <a:blip r:embed="rId2">
              <a:alphaModFix/>
            </a:blip>
            <a:srcRect b="0" l="0" r="0" t="0"/>
            <a:stretch/>
          </p:blipFill>
          <p:spPr>
            <a:xfrm>
              <a:off x="1570192" y="1107030"/>
              <a:ext cx="10621807" cy="4304439"/>
            </a:xfrm>
            <a:prstGeom prst="rect">
              <a:avLst/>
            </a:prstGeom>
            <a:noFill/>
            <a:ln>
              <a:noFill/>
            </a:ln>
          </p:spPr>
        </p:pic>
        <p:sp>
          <p:nvSpPr>
            <p:cNvPr id="229" name="Google Shape;229;p45"/>
            <p:cNvSpPr/>
            <p:nvPr/>
          </p:nvSpPr>
          <p:spPr>
            <a:xfrm>
              <a:off x="1581785" y="247014"/>
              <a:ext cx="10607040" cy="879231"/>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30" name="Google Shape;230;p45"/>
            <p:cNvSpPr/>
            <p:nvPr/>
          </p:nvSpPr>
          <p:spPr>
            <a:xfrm>
              <a:off x="1581785" y="0"/>
              <a:ext cx="10607040" cy="27432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31" name="Google Shape;231;p45"/>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dk1"/>
              </a:buClr>
              <a:buSzPts val="2100"/>
              <a:buFont typeface="Noto Sans Symbols"/>
              <a:buNone/>
              <a:defRPr b="0" i="0" sz="2100" u="none" cap="none" strike="noStrike">
                <a:solidFill>
                  <a:schemeClr val="dk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32" name="Google Shape;232;p45"/>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Green 1">
  <p:cSld name="Back Cover Green 1">
    <p:spTree>
      <p:nvGrpSpPr>
        <p:cNvPr id="233" name="Shape 233"/>
        <p:cNvGrpSpPr/>
        <p:nvPr/>
      </p:nvGrpSpPr>
      <p:grpSpPr>
        <a:xfrm>
          <a:off x="0" y="0"/>
          <a:ext cx="0" cy="0"/>
          <a:chOff x="0" y="0"/>
          <a:chExt cx="0" cy="0"/>
        </a:xfrm>
      </p:grpSpPr>
      <p:grpSp>
        <p:nvGrpSpPr>
          <p:cNvPr id="234" name="Google Shape;234;p46"/>
          <p:cNvGrpSpPr/>
          <p:nvPr/>
        </p:nvGrpSpPr>
        <p:grpSpPr>
          <a:xfrm>
            <a:off x="1177647" y="0"/>
            <a:ext cx="7966355" cy="4058602"/>
            <a:chOff x="1570192" y="0"/>
            <a:chExt cx="10621807" cy="5411469"/>
          </a:xfrm>
        </p:grpSpPr>
        <p:pic>
          <p:nvPicPr>
            <p:cNvPr id="235" name="Google Shape;235;p46"/>
            <p:cNvPicPr preferRelativeResize="0"/>
            <p:nvPr/>
          </p:nvPicPr>
          <p:blipFill rotWithShape="1">
            <a:blip r:embed="rId2">
              <a:alphaModFix/>
            </a:blip>
            <a:srcRect b="0" l="0" r="0" t="0"/>
            <a:stretch/>
          </p:blipFill>
          <p:spPr>
            <a:xfrm>
              <a:off x="1570192" y="1107030"/>
              <a:ext cx="10621807" cy="4304439"/>
            </a:xfrm>
            <a:prstGeom prst="rect">
              <a:avLst/>
            </a:prstGeom>
            <a:noFill/>
            <a:ln>
              <a:noFill/>
            </a:ln>
          </p:spPr>
        </p:pic>
        <p:sp>
          <p:nvSpPr>
            <p:cNvPr id="236" name="Google Shape;236;p46"/>
            <p:cNvSpPr/>
            <p:nvPr/>
          </p:nvSpPr>
          <p:spPr>
            <a:xfrm>
              <a:off x="1581785" y="247014"/>
              <a:ext cx="10607040" cy="879231"/>
            </a:xfrm>
            <a:prstGeom prst="rect">
              <a:avLst/>
            </a:prstGeom>
            <a:solidFill>
              <a:srgbClr val="09D18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37" name="Google Shape;237;p46"/>
            <p:cNvSpPr/>
            <p:nvPr/>
          </p:nvSpPr>
          <p:spPr>
            <a:xfrm>
              <a:off x="1581785" y="0"/>
              <a:ext cx="10607040" cy="274320"/>
            </a:xfrm>
            <a:prstGeom prst="rect">
              <a:avLst/>
            </a:prstGeom>
            <a:solidFill>
              <a:srgbClr val="027C5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38" name="Google Shape;238;p46"/>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39" name="Google Shape;239;p46"/>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27" name="Shape 27"/>
        <p:cNvGrpSpPr/>
        <p:nvPr/>
      </p:nvGrpSpPr>
      <p:grpSpPr>
        <a:xfrm>
          <a:off x="0" y="0"/>
          <a:ext cx="0" cy="0"/>
          <a:chOff x="0" y="0"/>
          <a:chExt cx="0" cy="0"/>
        </a:xfrm>
      </p:grpSpPr>
      <p:sp>
        <p:nvSpPr>
          <p:cNvPr id="28" name="Google Shape;28;p18"/>
          <p:cNvSpPr txBox="1"/>
          <p:nvPr>
            <p:ph type="title"/>
          </p:nvPr>
        </p:nvSpPr>
        <p:spPr>
          <a:xfrm>
            <a:off x="228600" y="342900"/>
            <a:ext cx="77724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8"/>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18"/>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18"/>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8"/>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buNone/>
              <a:defRPr b="0" i="0" sz="1200" u="none" cap="none" strike="noStrike">
                <a:solidFill>
                  <a:srgbClr val="888888"/>
                </a:solidFill>
                <a:latin typeface="Calibri"/>
                <a:ea typeface="Calibri"/>
                <a:cs typeface="Calibri"/>
                <a:sym typeface="Calibri"/>
              </a:defRPr>
            </a:lvl1pPr>
            <a:lvl2pPr indent="0" lvl="1" marL="0" marR="0" algn="r">
              <a:spcBef>
                <a:spcPts val="0"/>
              </a:spcBef>
              <a:buNone/>
              <a:defRPr b="0" i="0" sz="1200" u="none" cap="none" strike="noStrike">
                <a:solidFill>
                  <a:srgbClr val="888888"/>
                </a:solidFill>
                <a:latin typeface="Calibri"/>
                <a:ea typeface="Calibri"/>
                <a:cs typeface="Calibri"/>
                <a:sym typeface="Calibri"/>
              </a:defRPr>
            </a:lvl2pPr>
            <a:lvl3pPr indent="0" lvl="2" marL="0" marR="0" algn="r">
              <a:spcBef>
                <a:spcPts val="0"/>
              </a:spcBef>
              <a:buNone/>
              <a:defRPr b="0" i="0" sz="1200" u="none" cap="none" strike="noStrike">
                <a:solidFill>
                  <a:srgbClr val="888888"/>
                </a:solidFill>
                <a:latin typeface="Calibri"/>
                <a:ea typeface="Calibri"/>
                <a:cs typeface="Calibri"/>
                <a:sym typeface="Calibri"/>
              </a:defRPr>
            </a:lvl3pPr>
            <a:lvl4pPr indent="0" lvl="3" marL="0" marR="0" algn="r">
              <a:spcBef>
                <a:spcPts val="0"/>
              </a:spcBef>
              <a:buNone/>
              <a:defRPr b="0" i="0" sz="1200" u="none" cap="none" strike="noStrike">
                <a:solidFill>
                  <a:srgbClr val="888888"/>
                </a:solidFill>
                <a:latin typeface="Calibri"/>
                <a:ea typeface="Calibri"/>
                <a:cs typeface="Calibri"/>
                <a:sym typeface="Calibri"/>
              </a:defRPr>
            </a:lvl4pPr>
            <a:lvl5pPr indent="0" lvl="4" marL="0" marR="0" algn="r">
              <a:spcBef>
                <a:spcPts val="0"/>
              </a:spcBef>
              <a:buNone/>
              <a:defRPr b="0" i="0" sz="1200" u="none" cap="none" strike="noStrike">
                <a:solidFill>
                  <a:srgbClr val="888888"/>
                </a:solidFill>
                <a:latin typeface="Calibri"/>
                <a:ea typeface="Calibri"/>
                <a:cs typeface="Calibri"/>
                <a:sym typeface="Calibri"/>
              </a:defRPr>
            </a:lvl5pPr>
            <a:lvl6pPr indent="0" lvl="5" marL="0" marR="0" algn="r">
              <a:spcBef>
                <a:spcPts val="0"/>
              </a:spcBef>
              <a:buNone/>
              <a:defRPr b="0" i="0" sz="1200" u="none" cap="none" strike="noStrike">
                <a:solidFill>
                  <a:srgbClr val="888888"/>
                </a:solidFill>
                <a:latin typeface="Calibri"/>
                <a:ea typeface="Calibri"/>
                <a:cs typeface="Calibri"/>
                <a:sym typeface="Calibri"/>
              </a:defRPr>
            </a:lvl6pPr>
            <a:lvl7pPr indent="0" lvl="6" marL="0" marR="0" algn="r">
              <a:spcBef>
                <a:spcPts val="0"/>
              </a:spcBef>
              <a:buNone/>
              <a:defRPr b="0" i="0" sz="1200" u="none" cap="none" strike="noStrike">
                <a:solidFill>
                  <a:srgbClr val="888888"/>
                </a:solidFill>
                <a:latin typeface="Calibri"/>
                <a:ea typeface="Calibri"/>
                <a:cs typeface="Calibri"/>
                <a:sym typeface="Calibri"/>
              </a:defRPr>
            </a:lvl7pPr>
            <a:lvl8pPr indent="0" lvl="7" marL="0" marR="0" algn="r">
              <a:spcBef>
                <a:spcPts val="0"/>
              </a:spcBef>
              <a:buNone/>
              <a:defRPr b="0" i="0" sz="1200" u="none" cap="none" strike="noStrike">
                <a:solidFill>
                  <a:srgbClr val="888888"/>
                </a:solidFill>
                <a:latin typeface="Calibri"/>
                <a:ea typeface="Calibri"/>
                <a:cs typeface="Calibri"/>
                <a:sym typeface="Calibri"/>
              </a:defRPr>
            </a:lvl8pPr>
            <a:lvl9pPr indent="0" lvl="8" marL="0" marR="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Blue 2">
  <p:cSld name="Back Cover Blue 2">
    <p:spTree>
      <p:nvGrpSpPr>
        <p:cNvPr id="240" name="Shape 240"/>
        <p:cNvGrpSpPr/>
        <p:nvPr/>
      </p:nvGrpSpPr>
      <p:grpSpPr>
        <a:xfrm>
          <a:off x="0" y="0"/>
          <a:ext cx="0" cy="0"/>
          <a:chOff x="0" y="0"/>
          <a:chExt cx="0" cy="0"/>
        </a:xfrm>
      </p:grpSpPr>
      <p:grpSp>
        <p:nvGrpSpPr>
          <p:cNvPr id="241" name="Google Shape;241;p47"/>
          <p:cNvGrpSpPr/>
          <p:nvPr/>
        </p:nvGrpSpPr>
        <p:grpSpPr>
          <a:xfrm>
            <a:off x="672086" y="-13785"/>
            <a:ext cx="8471917" cy="4455773"/>
            <a:chOff x="922993" y="0"/>
            <a:chExt cx="11277580" cy="5943600"/>
          </a:xfrm>
        </p:grpSpPr>
        <p:sp>
          <p:nvSpPr>
            <p:cNvPr id="242" name="Google Shape;242;p47"/>
            <p:cNvSpPr/>
            <p:nvPr/>
          </p:nvSpPr>
          <p:spPr>
            <a:xfrm>
              <a:off x="922993" y="0"/>
              <a:ext cx="10361686" cy="5943600"/>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400">
                <a:solidFill>
                  <a:srgbClr val="FFFFFF"/>
                </a:solidFill>
                <a:latin typeface="Arial"/>
                <a:ea typeface="Arial"/>
                <a:cs typeface="Arial"/>
                <a:sym typeface="Arial"/>
              </a:endParaRPr>
            </a:p>
          </p:txBody>
        </p:sp>
        <p:sp>
          <p:nvSpPr>
            <p:cNvPr id="243" name="Google Shape;243;p47"/>
            <p:cNvSpPr/>
            <p:nvPr/>
          </p:nvSpPr>
          <p:spPr>
            <a:xfrm>
              <a:off x="11246400" y="0"/>
              <a:ext cx="954173" cy="594360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400">
                <a:solidFill>
                  <a:srgbClr val="FFFFFF"/>
                </a:solidFill>
                <a:latin typeface="Arial"/>
                <a:ea typeface="Arial"/>
                <a:cs typeface="Arial"/>
                <a:sym typeface="Arial"/>
              </a:endParaRPr>
            </a:p>
          </p:txBody>
        </p:sp>
      </p:grpSp>
      <p:pic>
        <p:nvPicPr>
          <p:cNvPr id="244" name="Google Shape;244;p47"/>
          <p:cNvPicPr preferRelativeResize="0"/>
          <p:nvPr/>
        </p:nvPicPr>
        <p:blipFill rotWithShape="1">
          <a:blip r:embed="rId2">
            <a:alphaModFix/>
          </a:blip>
          <a:srcRect b="0" l="0" r="0" t="0"/>
          <a:stretch/>
        </p:blipFill>
        <p:spPr>
          <a:xfrm>
            <a:off x="6283036" y="4649779"/>
            <a:ext cx="2518880" cy="281106"/>
          </a:xfrm>
          <a:prstGeom prst="rect">
            <a:avLst/>
          </a:prstGeom>
          <a:noFill/>
          <a:ln>
            <a:noFill/>
          </a:ln>
        </p:spPr>
      </p:pic>
      <p:sp>
        <p:nvSpPr>
          <p:cNvPr id="245" name="Google Shape;245;p47"/>
          <p:cNvSpPr/>
          <p:nvPr/>
        </p:nvSpPr>
        <p:spPr>
          <a:xfrm rot="10800000">
            <a:off x="6445"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46" name="Google Shape;246;p47"/>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47" name="Google Shape;247;p47"/>
          <p:cNvSpPr/>
          <p:nvPr/>
        </p:nvSpPr>
        <p:spPr>
          <a:xfrm>
            <a:off x="0" y="-13317"/>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48" name="Google Shape;248;p47"/>
          <p:cNvSpPr/>
          <p:nvPr/>
        </p:nvSpPr>
        <p:spPr>
          <a:xfrm rot="10800000">
            <a:off x="-1" y="4443516"/>
            <a:ext cx="685800" cy="699984"/>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49" name="Google Shape;249;p47"/>
          <p:cNvGrpSpPr/>
          <p:nvPr/>
        </p:nvGrpSpPr>
        <p:grpSpPr>
          <a:xfrm>
            <a:off x="1203933" y="4603022"/>
            <a:ext cx="2340154" cy="307523"/>
            <a:chOff x="1605241" y="6137360"/>
            <a:chExt cx="3120205" cy="410030"/>
          </a:xfrm>
        </p:grpSpPr>
        <p:pic>
          <p:nvPicPr>
            <p:cNvPr id="250" name="Google Shape;250;p47">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51" name="Google Shape;251;p47">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52" name="Google Shape;252;p47">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253" name="Google Shape;253;p47">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254" name="Google Shape;254;p47">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pic>
        <p:nvPicPr>
          <p:cNvPr id="255" name="Google Shape;255;p47"/>
          <p:cNvPicPr preferRelativeResize="0"/>
          <p:nvPr/>
        </p:nvPicPr>
        <p:blipFill rotWithShape="1">
          <a:blip r:embed="rId13">
            <a:alphaModFix/>
          </a:blip>
          <a:srcRect b="0" l="0" r="0" t="0"/>
          <a:stretch/>
        </p:blipFill>
        <p:spPr>
          <a:xfrm>
            <a:off x="6350984" y="4626253"/>
            <a:ext cx="2518875" cy="281106"/>
          </a:xfrm>
          <a:prstGeom prst="rect">
            <a:avLst/>
          </a:prstGeom>
          <a:noFill/>
          <a:ln>
            <a:noFill/>
          </a:ln>
        </p:spPr>
      </p:pic>
      <p:sp>
        <p:nvSpPr>
          <p:cNvPr id="256" name="Google Shape;256;p47"/>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Purple 2">
  <p:cSld name="Back Cover Purple 2">
    <p:spTree>
      <p:nvGrpSpPr>
        <p:cNvPr id="257" name="Shape 257"/>
        <p:cNvGrpSpPr/>
        <p:nvPr/>
      </p:nvGrpSpPr>
      <p:grpSpPr>
        <a:xfrm>
          <a:off x="0" y="0"/>
          <a:ext cx="0" cy="0"/>
          <a:chOff x="0" y="0"/>
          <a:chExt cx="0" cy="0"/>
        </a:xfrm>
      </p:grpSpPr>
      <p:sp>
        <p:nvSpPr>
          <p:cNvPr id="258" name="Google Shape;258;p48"/>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59" name="Google Shape;259;p48"/>
          <p:cNvGrpSpPr/>
          <p:nvPr/>
        </p:nvGrpSpPr>
        <p:grpSpPr>
          <a:xfrm>
            <a:off x="685803" y="3"/>
            <a:ext cx="8458199" cy="4457699"/>
            <a:chOff x="922993" y="0"/>
            <a:chExt cx="11265832" cy="5943600"/>
          </a:xfrm>
        </p:grpSpPr>
        <p:sp>
          <p:nvSpPr>
            <p:cNvPr id="260" name="Google Shape;260;p48"/>
            <p:cNvSpPr/>
            <p:nvPr/>
          </p:nvSpPr>
          <p:spPr>
            <a:xfrm>
              <a:off x="922993" y="0"/>
              <a:ext cx="10361686" cy="5943600"/>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61" name="Google Shape;261;p48"/>
            <p:cNvSpPr/>
            <p:nvPr/>
          </p:nvSpPr>
          <p:spPr>
            <a:xfrm>
              <a:off x="11246400" y="0"/>
              <a:ext cx="942425" cy="5943600"/>
            </a:xfrm>
            <a:prstGeom prst="rect">
              <a:avLst/>
            </a:prstGeom>
            <a:solidFill>
              <a:srgbClr val="6E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262" name="Google Shape;262;p48"/>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263" name="Google Shape;263;p48"/>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64" name="Google Shape;264;p48"/>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65" name="Google Shape;265;p48"/>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266" name="Google Shape;266;p48"/>
          <p:cNvGrpSpPr/>
          <p:nvPr/>
        </p:nvGrpSpPr>
        <p:grpSpPr>
          <a:xfrm>
            <a:off x="1203933" y="4603022"/>
            <a:ext cx="2340154" cy="307523"/>
            <a:chOff x="1605241" y="6137360"/>
            <a:chExt cx="3120205" cy="410030"/>
          </a:xfrm>
        </p:grpSpPr>
        <p:pic>
          <p:nvPicPr>
            <p:cNvPr id="267" name="Google Shape;267;p48">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68" name="Google Shape;268;p48">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69" name="Google Shape;269;p48">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270" name="Google Shape;270;p48">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271" name="Google Shape;271;p48">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Red 2">
  <p:cSld name="Back Cover Red 2">
    <p:spTree>
      <p:nvGrpSpPr>
        <p:cNvPr id="272" name="Shape 272"/>
        <p:cNvGrpSpPr/>
        <p:nvPr/>
      </p:nvGrpSpPr>
      <p:grpSpPr>
        <a:xfrm>
          <a:off x="0" y="0"/>
          <a:ext cx="0" cy="0"/>
          <a:chOff x="0" y="0"/>
          <a:chExt cx="0" cy="0"/>
        </a:xfrm>
      </p:grpSpPr>
      <p:sp>
        <p:nvSpPr>
          <p:cNvPr id="273" name="Google Shape;273;p49"/>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74" name="Google Shape;274;p49"/>
          <p:cNvGrpSpPr/>
          <p:nvPr/>
        </p:nvGrpSpPr>
        <p:grpSpPr>
          <a:xfrm>
            <a:off x="685803" y="0"/>
            <a:ext cx="8458199" cy="4457700"/>
            <a:chOff x="922993" y="0"/>
            <a:chExt cx="11265832" cy="5943600"/>
          </a:xfrm>
        </p:grpSpPr>
        <p:sp>
          <p:nvSpPr>
            <p:cNvPr id="275" name="Google Shape;275;p49"/>
            <p:cNvSpPr/>
            <p:nvPr/>
          </p:nvSpPr>
          <p:spPr>
            <a:xfrm>
              <a:off x="922993" y="0"/>
              <a:ext cx="10361686" cy="5943600"/>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76" name="Google Shape;276;p49"/>
            <p:cNvSpPr/>
            <p:nvPr/>
          </p:nvSpPr>
          <p:spPr>
            <a:xfrm>
              <a:off x="11246400" y="0"/>
              <a:ext cx="942425" cy="594360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277" name="Google Shape;277;p49"/>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278" name="Google Shape;278;p49"/>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79" name="Google Shape;279;p49"/>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80" name="Google Shape;280;p49"/>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281" name="Google Shape;281;p49"/>
          <p:cNvGrpSpPr/>
          <p:nvPr/>
        </p:nvGrpSpPr>
        <p:grpSpPr>
          <a:xfrm>
            <a:off x="1203933" y="4603022"/>
            <a:ext cx="2340154" cy="307523"/>
            <a:chOff x="1605241" y="6137360"/>
            <a:chExt cx="3120205" cy="410030"/>
          </a:xfrm>
        </p:grpSpPr>
        <p:pic>
          <p:nvPicPr>
            <p:cNvPr id="282" name="Google Shape;282;p49">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83" name="Google Shape;283;p49">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84" name="Google Shape;284;p49">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285" name="Google Shape;285;p49">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286" name="Google Shape;286;p49">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Yellow 2">
  <p:cSld name="Back Cover Yellow 2">
    <p:spTree>
      <p:nvGrpSpPr>
        <p:cNvPr id="287" name="Shape 287"/>
        <p:cNvGrpSpPr/>
        <p:nvPr/>
      </p:nvGrpSpPr>
      <p:grpSpPr>
        <a:xfrm>
          <a:off x="0" y="0"/>
          <a:ext cx="0" cy="0"/>
          <a:chOff x="0" y="0"/>
          <a:chExt cx="0" cy="0"/>
        </a:xfrm>
      </p:grpSpPr>
      <p:sp>
        <p:nvSpPr>
          <p:cNvPr id="288" name="Google Shape;288;p50"/>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89" name="Google Shape;289;p50"/>
          <p:cNvGrpSpPr/>
          <p:nvPr/>
        </p:nvGrpSpPr>
        <p:grpSpPr>
          <a:xfrm>
            <a:off x="685803" y="0"/>
            <a:ext cx="8458199" cy="4457700"/>
            <a:chOff x="922993" y="0"/>
            <a:chExt cx="11277599" cy="5943600"/>
          </a:xfrm>
        </p:grpSpPr>
        <p:sp>
          <p:nvSpPr>
            <p:cNvPr id="290" name="Google Shape;290;p50"/>
            <p:cNvSpPr/>
            <p:nvPr/>
          </p:nvSpPr>
          <p:spPr>
            <a:xfrm>
              <a:off x="922993" y="0"/>
              <a:ext cx="10361686" cy="5943600"/>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91" name="Google Shape;291;p50"/>
            <p:cNvSpPr/>
            <p:nvPr/>
          </p:nvSpPr>
          <p:spPr>
            <a:xfrm>
              <a:off x="11246400" y="0"/>
              <a:ext cx="954192" cy="594360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292" name="Google Shape;292;p50"/>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293" name="Google Shape;293;p50"/>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94" name="Google Shape;294;p50"/>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dk1"/>
              </a:buClr>
              <a:buSzPts val="2100"/>
              <a:buFont typeface="Noto Sans Symbols"/>
              <a:buNone/>
              <a:defRPr b="0" i="0" sz="2100" u="none" cap="none" strike="noStrike">
                <a:solidFill>
                  <a:schemeClr val="dk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95" name="Google Shape;295;p50"/>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dk1"/>
              </a:buClr>
              <a:buSzPts val="3600"/>
              <a:buFont typeface="Noto Sans Symbols"/>
              <a:buNone/>
              <a:defRPr b="1" i="0" sz="3600" u="none" cap="none" strike="noStrike">
                <a:solidFill>
                  <a:schemeClr val="dk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296" name="Google Shape;296;p50"/>
          <p:cNvGrpSpPr/>
          <p:nvPr/>
        </p:nvGrpSpPr>
        <p:grpSpPr>
          <a:xfrm>
            <a:off x="1203933" y="4603022"/>
            <a:ext cx="2340154" cy="307523"/>
            <a:chOff x="1605241" y="6137360"/>
            <a:chExt cx="3120205" cy="410030"/>
          </a:xfrm>
        </p:grpSpPr>
        <p:pic>
          <p:nvPicPr>
            <p:cNvPr id="297" name="Google Shape;297;p50">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98" name="Google Shape;298;p50">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99" name="Google Shape;299;p50">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300" name="Google Shape;300;p50">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301" name="Google Shape;301;p50">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Green 2">
  <p:cSld name="Back Cover Green 2">
    <p:spTree>
      <p:nvGrpSpPr>
        <p:cNvPr id="302" name="Shape 302"/>
        <p:cNvGrpSpPr/>
        <p:nvPr/>
      </p:nvGrpSpPr>
      <p:grpSpPr>
        <a:xfrm>
          <a:off x="0" y="0"/>
          <a:ext cx="0" cy="0"/>
          <a:chOff x="0" y="0"/>
          <a:chExt cx="0" cy="0"/>
        </a:xfrm>
      </p:grpSpPr>
      <p:sp>
        <p:nvSpPr>
          <p:cNvPr id="303" name="Google Shape;303;p51"/>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304" name="Google Shape;304;p51"/>
          <p:cNvGrpSpPr/>
          <p:nvPr/>
        </p:nvGrpSpPr>
        <p:grpSpPr>
          <a:xfrm>
            <a:off x="685803" y="0"/>
            <a:ext cx="8458199" cy="4457700"/>
            <a:chOff x="922993" y="0"/>
            <a:chExt cx="11265832" cy="5943600"/>
          </a:xfrm>
        </p:grpSpPr>
        <p:sp>
          <p:nvSpPr>
            <p:cNvPr id="305" name="Google Shape;305;p51"/>
            <p:cNvSpPr/>
            <p:nvPr/>
          </p:nvSpPr>
          <p:spPr>
            <a:xfrm>
              <a:off x="922993" y="0"/>
              <a:ext cx="10361686" cy="5943600"/>
            </a:xfrm>
            <a:prstGeom prst="rect">
              <a:avLst/>
            </a:prstGeom>
            <a:solidFill>
              <a:srgbClr val="0AD28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306" name="Google Shape;306;p51"/>
            <p:cNvSpPr/>
            <p:nvPr/>
          </p:nvSpPr>
          <p:spPr>
            <a:xfrm>
              <a:off x="11246400" y="0"/>
              <a:ext cx="942425" cy="5943600"/>
            </a:xfrm>
            <a:prstGeom prst="rect">
              <a:avLst/>
            </a:prstGeom>
            <a:solidFill>
              <a:srgbClr val="007D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307" name="Google Shape;307;p51"/>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308" name="Google Shape;308;p51"/>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309" name="Google Shape;309;p51"/>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310" name="Google Shape;310;p51"/>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311" name="Google Shape;311;p51"/>
          <p:cNvGrpSpPr/>
          <p:nvPr/>
        </p:nvGrpSpPr>
        <p:grpSpPr>
          <a:xfrm>
            <a:off x="1203933" y="4603022"/>
            <a:ext cx="2340154" cy="307523"/>
            <a:chOff x="1605241" y="6137360"/>
            <a:chExt cx="3120205" cy="410030"/>
          </a:xfrm>
        </p:grpSpPr>
        <p:pic>
          <p:nvPicPr>
            <p:cNvPr id="312" name="Google Shape;312;p51">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313" name="Google Shape;313;p51">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314" name="Google Shape;314;p51">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315" name="Google Shape;315;p51">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316" name="Google Shape;316;p51">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9"/>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9"/>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7" name="Google Shape;37;p19"/>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0" name="Shape 40"/>
        <p:cNvGrpSpPr/>
        <p:nvPr/>
      </p:nvGrpSpPr>
      <p:grpSpPr>
        <a:xfrm>
          <a:off x="0" y="0"/>
          <a:ext cx="0" cy="0"/>
          <a:chOff x="0" y="0"/>
          <a:chExt cx="0" cy="0"/>
        </a:xfrm>
      </p:grpSpPr>
      <p:sp>
        <p:nvSpPr>
          <p:cNvPr id="41" name="Google Shape;41;p2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0"/>
          <p:cNvSpPr txBox="1"/>
          <p:nvPr>
            <p:ph idx="1" type="body"/>
          </p:nvPr>
        </p:nvSpPr>
        <p:spPr>
          <a:xfrm>
            <a:off x="457200" y="900115"/>
            <a:ext cx="4038600" cy="254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3" name="Google Shape;43;p20"/>
          <p:cNvSpPr txBox="1"/>
          <p:nvPr>
            <p:ph idx="2" type="body"/>
          </p:nvPr>
        </p:nvSpPr>
        <p:spPr>
          <a:xfrm>
            <a:off x="4648200" y="900115"/>
            <a:ext cx="4038600" cy="254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4" name="Google Shape;44;p2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2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21"/>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0" name="Google Shape;50;p21"/>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1" name="Google Shape;51;p21"/>
          <p:cNvSpPr txBox="1"/>
          <p:nvPr>
            <p:ph idx="3" type="body"/>
          </p:nvPr>
        </p:nvSpPr>
        <p:spPr>
          <a:xfrm>
            <a:off x="4645032"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2" name="Google Shape;52;p21"/>
          <p:cNvSpPr txBox="1"/>
          <p:nvPr>
            <p:ph idx="4" type="body"/>
          </p:nvPr>
        </p:nvSpPr>
        <p:spPr>
          <a:xfrm>
            <a:off x="4645032"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3" name="Google Shape;53;p21"/>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1"/>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1"/>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2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22"/>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2"/>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23"/>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3"/>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24"/>
          <p:cNvSpPr txBox="1"/>
          <p:nvPr>
            <p:ph type="title"/>
          </p:nvPr>
        </p:nvSpPr>
        <p:spPr>
          <a:xfrm>
            <a:off x="457202"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4"/>
          <p:cNvSpPr txBox="1"/>
          <p:nvPr>
            <p:ph idx="1" type="body"/>
          </p:nvPr>
        </p:nvSpPr>
        <p:spPr>
          <a:xfrm>
            <a:off x="3575050" y="204794"/>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24"/>
          <p:cNvSpPr txBox="1"/>
          <p:nvPr>
            <p:ph idx="2" type="body"/>
          </p:nvPr>
        </p:nvSpPr>
        <p:spPr>
          <a:xfrm>
            <a:off x="457202" y="1076328"/>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4"/>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4"/>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4.xml"/><Relationship Id="rId10" Type="http://schemas.openxmlformats.org/officeDocument/2006/relationships/slideLayout" Target="../slideLayouts/slideLayout34.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1" name="Shape 91"/>
        <p:cNvGrpSpPr/>
        <p:nvPr/>
      </p:nvGrpSpPr>
      <p:grpSpPr>
        <a:xfrm>
          <a:off x="0" y="0"/>
          <a:ext cx="0" cy="0"/>
          <a:chOff x="0" y="0"/>
          <a:chExt cx="0" cy="0"/>
        </a:xfrm>
      </p:grpSpPr>
      <p:sp>
        <p:nvSpPr>
          <p:cNvPr id="92" name="Google Shape;92;p28"/>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marR="0" rtl="0" algn="l">
              <a:lnSpc>
                <a:spcPct val="90000"/>
              </a:lnSpc>
              <a:spcBef>
                <a:spcPts val="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Google Shape;93;p28"/>
          <p:cNvSpPr txBox="1"/>
          <p:nvPr>
            <p:ph idx="1" type="body"/>
          </p:nvPr>
        </p:nvSpPr>
        <p:spPr>
          <a:xfrm>
            <a:off x="240029" y="1038688"/>
            <a:ext cx="8641080" cy="3556172"/>
          </a:xfrm>
          <a:prstGeom prst="rect">
            <a:avLst/>
          </a:prstGeom>
          <a:noFill/>
          <a:ln>
            <a:noFill/>
          </a:ln>
        </p:spPr>
        <p:txBody>
          <a:bodyPr anchorCtr="0" anchor="t" bIns="0" lIns="0" spcFirstLastPara="1" rIns="0" wrap="square" tIns="0">
            <a:noAutofit/>
          </a:bodyPr>
          <a:lstStyle>
            <a:lvl1pPr indent="-342900" lvl="0" marL="457200" marR="0" rtl="0" algn="l">
              <a:lnSpc>
                <a:spcPct val="90000"/>
              </a:lnSpc>
              <a:spcBef>
                <a:spcPts val="75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94" name="Google Shape;94;p28"/>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marR="0" rtl="0" algn="r">
              <a:spcBef>
                <a:spcPts val="0"/>
              </a:spcBef>
              <a:spcAft>
                <a:spcPts val="0"/>
              </a:spcAft>
              <a:buSzPts val="1400"/>
              <a:buNone/>
              <a:defRPr sz="6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5" name="Google Shape;95;p28"/>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marR="0" rtl="0" algn="l">
              <a:spcBef>
                <a:spcPts val="0"/>
              </a:spcBef>
              <a:buNone/>
              <a:defRPr b="1" sz="800">
                <a:solidFill>
                  <a:srgbClr val="000000"/>
                </a:solidFill>
                <a:latin typeface="Arial"/>
                <a:ea typeface="Arial"/>
                <a:cs typeface="Arial"/>
                <a:sym typeface="Arial"/>
              </a:defRPr>
            </a:lvl1pPr>
            <a:lvl2pPr indent="0" lvl="1" marL="0" marR="0" rtl="0" algn="l">
              <a:spcBef>
                <a:spcPts val="0"/>
              </a:spcBef>
              <a:buNone/>
              <a:defRPr b="1" sz="800">
                <a:solidFill>
                  <a:srgbClr val="000000"/>
                </a:solidFill>
                <a:latin typeface="Arial"/>
                <a:ea typeface="Arial"/>
                <a:cs typeface="Arial"/>
                <a:sym typeface="Arial"/>
              </a:defRPr>
            </a:lvl2pPr>
            <a:lvl3pPr indent="0" lvl="2" marL="0" marR="0" rtl="0" algn="l">
              <a:spcBef>
                <a:spcPts val="0"/>
              </a:spcBef>
              <a:buNone/>
              <a:defRPr b="1" sz="800">
                <a:solidFill>
                  <a:srgbClr val="000000"/>
                </a:solidFill>
                <a:latin typeface="Arial"/>
                <a:ea typeface="Arial"/>
                <a:cs typeface="Arial"/>
                <a:sym typeface="Arial"/>
              </a:defRPr>
            </a:lvl3pPr>
            <a:lvl4pPr indent="0" lvl="3" marL="0" marR="0" rtl="0" algn="l">
              <a:spcBef>
                <a:spcPts val="0"/>
              </a:spcBef>
              <a:buNone/>
              <a:defRPr b="1" sz="800">
                <a:solidFill>
                  <a:srgbClr val="000000"/>
                </a:solidFill>
                <a:latin typeface="Arial"/>
                <a:ea typeface="Arial"/>
                <a:cs typeface="Arial"/>
                <a:sym typeface="Arial"/>
              </a:defRPr>
            </a:lvl4pPr>
            <a:lvl5pPr indent="0" lvl="4" marL="0" marR="0" rtl="0" algn="l">
              <a:spcBef>
                <a:spcPts val="0"/>
              </a:spcBef>
              <a:buNone/>
              <a:defRPr b="1" sz="800">
                <a:solidFill>
                  <a:srgbClr val="000000"/>
                </a:solidFill>
                <a:latin typeface="Arial"/>
                <a:ea typeface="Arial"/>
                <a:cs typeface="Arial"/>
                <a:sym typeface="Arial"/>
              </a:defRPr>
            </a:lvl5pPr>
            <a:lvl6pPr indent="0" lvl="5" marL="0" marR="0" rtl="0" algn="l">
              <a:spcBef>
                <a:spcPts val="0"/>
              </a:spcBef>
              <a:buNone/>
              <a:defRPr b="1" sz="800">
                <a:solidFill>
                  <a:srgbClr val="000000"/>
                </a:solidFill>
                <a:latin typeface="Arial"/>
                <a:ea typeface="Arial"/>
                <a:cs typeface="Arial"/>
                <a:sym typeface="Arial"/>
              </a:defRPr>
            </a:lvl6pPr>
            <a:lvl7pPr indent="0" lvl="6" marL="0" marR="0" rtl="0" algn="l">
              <a:spcBef>
                <a:spcPts val="0"/>
              </a:spcBef>
              <a:buNone/>
              <a:defRPr b="1" sz="800">
                <a:solidFill>
                  <a:srgbClr val="000000"/>
                </a:solidFill>
                <a:latin typeface="Arial"/>
                <a:ea typeface="Arial"/>
                <a:cs typeface="Arial"/>
                <a:sym typeface="Arial"/>
              </a:defRPr>
            </a:lvl7pPr>
            <a:lvl8pPr indent="0" lvl="7" marL="0" marR="0" rtl="0" algn="l">
              <a:spcBef>
                <a:spcPts val="0"/>
              </a:spcBef>
              <a:buNone/>
              <a:defRPr b="1" sz="800">
                <a:solidFill>
                  <a:srgbClr val="000000"/>
                </a:solidFill>
                <a:latin typeface="Arial"/>
                <a:ea typeface="Arial"/>
                <a:cs typeface="Arial"/>
                <a:sym typeface="Arial"/>
              </a:defRPr>
            </a:lvl8pPr>
            <a:lvl9pPr indent="0" lvl="8" marL="0" marR="0" rtl="0" algn="l">
              <a:spcBef>
                <a:spcPts val="0"/>
              </a:spcBef>
              <a:buNone/>
              <a:defRPr b="1" sz="800">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
          <p:cNvSpPr txBox="1"/>
          <p:nvPr>
            <p:ph type="ctrTitle"/>
          </p:nvPr>
        </p:nvSpPr>
        <p:spPr>
          <a:xfrm>
            <a:off x="584434" y="119630"/>
            <a:ext cx="8083435" cy="162788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State Assisted Dying: A Dangerous Path to go Down</a:t>
            </a:r>
            <a:r>
              <a:rPr lang="en-GB" sz="4300">
                <a:latin typeface="Calibri"/>
                <a:ea typeface="Calibri"/>
                <a:cs typeface="Calibri"/>
                <a:sym typeface="Calibri"/>
              </a:rPr>
              <a:t> </a:t>
            </a:r>
            <a:br>
              <a:rPr lang="en-GB" sz="4000">
                <a:latin typeface="Calibri"/>
                <a:ea typeface="Calibri"/>
                <a:cs typeface="Calibri"/>
                <a:sym typeface="Calibri"/>
              </a:rPr>
            </a:br>
            <a:endParaRPr sz="4000">
              <a:latin typeface="Calibri"/>
              <a:ea typeface="Calibri"/>
              <a:cs typeface="Calibri"/>
              <a:sym typeface="Calibri"/>
            </a:endParaRPr>
          </a:p>
        </p:txBody>
      </p:sp>
      <p:sp>
        <p:nvSpPr>
          <p:cNvPr id="323" name="Google Shape;323;p1"/>
          <p:cNvSpPr txBox="1"/>
          <p:nvPr/>
        </p:nvSpPr>
        <p:spPr>
          <a:xfrm>
            <a:off x="736834" y="1979949"/>
            <a:ext cx="8083435" cy="110251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3200"/>
              <a:buFont typeface="Calibri"/>
              <a:buNone/>
            </a:pPr>
            <a:r>
              <a:rPr b="0" i="0" lang="en-GB" sz="3200" u="none" cap="none" strike="noStrike">
                <a:solidFill>
                  <a:schemeClr val="dk1"/>
                </a:solidFill>
                <a:latin typeface="Calibri"/>
                <a:ea typeface="Calibri"/>
                <a:cs typeface="Calibri"/>
                <a:sym typeface="Calibri"/>
              </a:rPr>
              <a:t>Dr Gordon Macdonald</a:t>
            </a:r>
            <a:endParaRPr/>
          </a:p>
          <a:p>
            <a:pPr indent="0" lvl="0" marL="0" marR="0" rtl="0" algn="l">
              <a:spcBef>
                <a:spcPts val="0"/>
              </a:spcBef>
              <a:spcAft>
                <a:spcPts val="0"/>
              </a:spcAft>
              <a:buClr>
                <a:schemeClr val="dk1"/>
              </a:buClr>
              <a:buSzPts val="3200"/>
              <a:buFont typeface="Calibri"/>
              <a:buNone/>
            </a:pPr>
            <a:r>
              <a:rPr b="0" i="0" lang="en-GB" sz="3200" u="none" cap="none" strike="noStrike">
                <a:solidFill>
                  <a:schemeClr val="dk1"/>
                </a:solidFill>
                <a:latin typeface="Calibri"/>
                <a:ea typeface="Calibri"/>
                <a:cs typeface="Calibri"/>
                <a:sym typeface="Calibri"/>
              </a:rPr>
              <a:t>Chief Executive, Care Not Killing</a:t>
            </a:r>
            <a:br>
              <a:rPr b="0" i="0" lang="en-GB" sz="2400" u="none" cap="none" strike="noStrike">
                <a:solidFill>
                  <a:schemeClr val="dk1"/>
                </a:solidFill>
                <a:latin typeface="Calibri"/>
                <a:ea typeface="Calibri"/>
                <a:cs typeface="Calibri"/>
                <a:sym typeface="Calibri"/>
              </a:rPr>
            </a:b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10"/>
          <p:cNvSpPr txBox="1"/>
          <p:nvPr>
            <p:ph idx="1" type="body"/>
          </p:nvPr>
        </p:nvSpPr>
        <p:spPr>
          <a:xfrm>
            <a:off x="685800" y="303498"/>
            <a:ext cx="7772400" cy="4840002"/>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4300"/>
              <a:buNone/>
            </a:pPr>
            <a:r>
              <a:rPr lang="en-GB" sz="4300"/>
              <a:t>The World Medical Association  Oct 2019</a:t>
            </a:r>
            <a:endParaRPr/>
          </a:p>
          <a:p>
            <a:pPr indent="0" lvl="0" marL="0" rtl="0" algn="l">
              <a:spcBef>
                <a:spcPts val="180"/>
              </a:spcBef>
              <a:spcAft>
                <a:spcPts val="0"/>
              </a:spcAft>
              <a:buClr>
                <a:schemeClr val="dk1"/>
              </a:buClr>
              <a:buSzPts val="900"/>
              <a:buNone/>
            </a:pPr>
            <a:r>
              <a:t/>
            </a:r>
            <a:endParaRPr sz="900"/>
          </a:p>
          <a:p>
            <a:pPr indent="0" lvl="0" marL="0" rtl="0" algn="l">
              <a:spcBef>
                <a:spcPts val="520"/>
              </a:spcBef>
              <a:spcAft>
                <a:spcPts val="0"/>
              </a:spcAft>
              <a:buClr>
                <a:schemeClr val="dk1"/>
              </a:buClr>
              <a:buSzPts val="2600"/>
              <a:buNone/>
            </a:pPr>
            <a:r>
              <a:rPr lang="en-GB" sz="2600"/>
              <a:t>“The WMA reiterates its strong commitment to the principles of medical ethics and that utmost respect has to be maintained for human life. Therefore, the WMA is firmly opposed to euthanasia and physician-assisted suicide.”</a:t>
            </a:r>
            <a:endParaRPr/>
          </a:p>
          <a:p>
            <a:pPr indent="0" lvl="0" marL="0" rtl="0" algn="l">
              <a:spcBef>
                <a:spcPts val="160"/>
              </a:spcBef>
              <a:spcAft>
                <a:spcPts val="0"/>
              </a:spcAft>
              <a:buClr>
                <a:schemeClr val="dk1"/>
              </a:buClr>
              <a:buSzPts val="800"/>
              <a:buNone/>
            </a:pPr>
            <a:r>
              <a:t/>
            </a:r>
            <a:endParaRPr sz="800"/>
          </a:p>
          <a:p>
            <a:pPr indent="0" lvl="0" marL="0" rtl="0" algn="l">
              <a:spcBef>
                <a:spcPts val="520"/>
              </a:spcBef>
              <a:spcAft>
                <a:spcPts val="0"/>
              </a:spcAft>
              <a:buClr>
                <a:schemeClr val="dk1"/>
              </a:buClr>
              <a:buSzPts val="2600"/>
              <a:buNone/>
            </a:pPr>
            <a:r>
              <a:rPr lang="en-GB" sz="2600"/>
              <a:t>“No physician should be forced to participate in euthanasia or assisted suicide, nor should any physician be obliged to make referral decisions to this end.”</a:t>
            </a:r>
            <a:endParaRPr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11"/>
          <p:cNvSpPr txBox="1"/>
          <p:nvPr>
            <p:ph type="ctrTitle"/>
          </p:nvPr>
        </p:nvSpPr>
        <p:spPr>
          <a:xfrm>
            <a:off x="403890" y="390691"/>
            <a:ext cx="8083435" cy="76754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BMA Poll Results</a:t>
            </a:r>
            <a:endParaRPr sz="4300">
              <a:latin typeface="Calibri"/>
              <a:ea typeface="Calibri"/>
              <a:cs typeface="Calibri"/>
              <a:sym typeface="Calibri"/>
            </a:endParaRPr>
          </a:p>
        </p:txBody>
      </p:sp>
      <p:sp>
        <p:nvSpPr>
          <p:cNvPr id="390" name="Google Shape;390;p11"/>
          <p:cNvSpPr txBox="1"/>
          <p:nvPr/>
        </p:nvSpPr>
        <p:spPr>
          <a:xfrm>
            <a:off x="403890" y="1221721"/>
            <a:ext cx="7699686" cy="342946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6000"/>
              </a:lnSpc>
              <a:spcBef>
                <a:spcPts val="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76%</a:t>
            </a:r>
            <a:r>
              <a:rPr lang="en-GB" sz="2400">
                <a:solidFill>
                  <a:schemeClr val="dk1"/>
                </a:solidFill>
                <a:latin typeface="Arial"/>
                <a:ea typeface="Arial"/>
                <a:cs typeface="Arial"/>
                <a:sym typeface="Arial"/>
              </a:rPr>
              <a:t> of palliative care respondents were personally opposed to Physician Assisted Suicide (PAS).</a:t>
            </a:r>
            <a:endParaRPr/>
          </a:p>
          <a:p>
            <a:pPr indent="-292100" lvl="0" marL="342900" marR="0" rtl="0" algn="l">
              <a:lnSpc>
                <a:spcPct val="106000"/>
              </a:lnSpc>
              <a:spcBef>
                <a:spcPts val="800"/>
              </a:spcBef>
              <a:spcAft>
                <a:spcPts val="0"/>
              </a:spcAft>
              <a:buClr>
                <a:schemeClr val="dk1"/>
              </a:buClr>
              <a:buSzPts val="800"/>
              <a:buFont typeface="Noto Sans Symbols"/>
              <a:buNone/>
            </a:pPr>
            <a:r>
              <a:t/>
            </a:r>
            <a:endParaRPr sz="800">
              <a:solidFill>
                <a:schemeClr val="dk1"/>
              </a:solidFill>
              <a:latin typeface="Calibri"/>
              <a:ea typeface="Calibri"/>
              <a:cs typeface="Calibri"/>
              <a:sym typeface="Calibri"/>
            </a:endParaRPr>
          </a:p>
          <a:p>
            <a:pPr indent="-342900" lvl="0" marL="342900" marR="0" rtl="0" algn="l">
              <a:lnSpc>
                <a:spcPct val="106000"/>
              </a:lnSpc>
              <a:spcBef>
                <a:spcPts val="80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83%</a:t>
            </a:r>
            <a:r>
              <a:rPr lang="en-GB" sz="2400">
                <a:solidFill>
                  <a:schemeClr val="dk1"/>
                </a:solidFill>
                <a:latin typeface="Arial"/>
                <a:ea typeface="Arial"/>
                <a:cs typeface="Arial"/>
                <a:sym typeface="Arial"/>
              </a:rPr>
              <a:t> of palliative care respondents were personally opposed to euthanasia. </a:t>
            </a:r>
            <a:endParaRPr/>
          </a:p>
          <a:p>
            <a:pPr indent="-292100" lvl="0" marL="342900" marR="0" rtl="0" algn="l">
              <a:lnSpc>
                <a:spcPct val="106000"/>
              </a:lnSpc>
              <a:spcBef>
                <a:spcPts val="800"/>
              </a:spcBef>
              <a:spcAft>
                <a:spcPts val="0"/>
              </a:spcAft>
              <a:buClr>
                <a:schemeClr val="dk1"/>
              </a:buClr>
              <a:buSzPts val="800"/>
              <a:buFont typeface="Noto Sans Symbols"/>
              <a:buNone/>
            </a:pPr>
            <a:r>
              <a:t/>
            </a:r>
            <a:endParaRPr sz="800">
              <a:solidFill>
                <a:schemeClr val="dk1"/>
              </a:solidFill>
              <a:latin typeface="Arial"/>
              <a:ea typeface="Arial"/>
              <a:cs typeface="Arial"/>
              <a:sym typeface="Arial"/>
            </a:endParaRPr>
          </a:p>
          <a:p>
            <a:pPr indent="-342900" lvl="0" marL="342900" marR="0" rtl="0" algn="l">
              <a:lnSpc>
                <a:spcPct val="106000"/>
              </a:lnSpc>
              <a:spcBef>
                <a:spcPts val="80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76%</a:t>
            </a:r>
            <a:r>
              <a:rPr lang="en-GB" sz="2400">
                <a:solidFill>
                  <a:schemeClr val="dk1"/>
                </a:solidFill>
                <a:latin typeface="Arial"/>
                <a:ea typeface="Arial"/>
                <a:cs typeface="Arial"/>
                <a:sym typeface="Arial"/>
              </a:rPr>
              <a:t> were unwilling to participate in PAS</a:t>
            </a:r>
            <a:endParaRPr/>
          </a:p>
          <a:p>
            <a:pPr indent="-292100" lvl="0" marL="342900" marR="0" rtl="0" algn="l">
              <a:lnSpc>
                <a:spcPct val="106000"/>
              </a:lnSpc>
              <a:spcBef>
                <a:spcPts val="800"/>
              </a:spcBef>
              <a:spcAft>
                <a:spcPts val="0"/>
              </a:spcAft>
              <a:buClr>
                <a:schemeClr val="dk1"/>
              </a:buClr>
              <a:buSzPts val="800"/>
              <a:buFont typeface="Noto Sans Symbols"/>
              <a:buNone/>
            </a:pPr>
            <a:r>
              <a:t/>
            </a:r>
            <a:endParaRPr b="1" sz="800">
              <a:solidFill>
                <a:schemeClr val="dk1"/>
              </a:solidFill>
              <a:latin typeface="Arial"/>
              <a:ea typeface="Arial"/>
              <a:cs typeface="Arial"/>
              <a:sym typeface="Arial"/>
            </a:endParaRPr>
          </a:p>
          <a:p>
            <a:pPr indent="-342900" lvl="0" marL="342900" marR="0" rtl="0" algn="l">
              <a:lnSpc>
                <a:spcPct val="106000"/>
              </a:lnSpc>
              <a:spcBef>
                <a:spcPts val="80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84%</a:t>
            </a:r>
            <a:r>
              <a:rPr lang="en-GB" sz="2400">
                <a:solidFill>
                  <a:schemeClr val="dk1"/>
                </a:solidFill>
                <a:latin typeface="Arial"/>
                <a:ea typeface="Arial"/>
                <a:cs typeface="Arial"/>
                <a:sym typeface="Arial"/>
              </a:rPr>
              <a:t> were unwilling to administer euthanasia</a:t>
            </a:r>
            <a:endParaRPr b="1"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12"/>
          <p:cNvSpPr txBox="1"/>
          <p:nvPr>
            <p:ph type="title"/>
          </p:nvPr>
        </p:nvSpPr>
        <p:spPr>
          <a:xfrm>
            <a:off x="457200" y="101600"/>
            <a:ext cx="8229600" cy="96162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Continuous Deep Sedation until Death in the Netherlands</a:t>
            </a:r>
            <a:endParaRPr sz="4300"/>
          </a:p>
        </p:txBody>
      </p:sp>
      <p:sp>
        <p:nvSpPr>
          <p:cNvPr id="397" name="Google Shape;397;p12"/>
          <p:cNvSpPr txBox="1"/>
          <p:nvPr>
            <p:ph idx="1" type="body"/>
          </p:nvPr>
        </p:nvSpPr>
        <p:spPr>
          <a:xfrm>
            <a:off x="457200" y="1361439"/>
            <a:ext cx="8229600" cy="3233183"/>
          </a:xfrm>
          <a:prstGeom prst="rect">
            <a:avLst/>
          </a:prstGeom>
          <a:noFill/>
          <a:ln>
            <a:noFill/>
          </a:ln>
        </p:spPr>
        <p:txBody>
          <a:bodyPr anchorCtr="0" anchor="t" bIns="45700" lIns="91425" spcFirstLastPara="1" rIns="91425" wrap="square" tIns="45700">
            <a:normAutofit fontScale="92500" lnSpcReduction="10000"/>
          </a:bodyPr>
          <a:lstStyle/>
          <a:p>
            <a:pPr indent="-342848" lvl="0" marL="342848" rtl="0" algn="l">
              <a:spcBef>
                <a:spcPts val="0"/>
              </a:spcBef>
              <a:spcAft>
                <a:spcPts val="0"/>
              </a:spcAft>
              <a:buClr>
                <a:schemeClr val="dk1"/>
              </a:buClr>
              <a:buSzPct val="100000"/>
              <a:buChar char="•"/>
            </a:pPr>
            <a:r>
              <a:rPr lang="en-GB" sz="3200"/>
              <a:t>2001 – 5.6% of all deaths</a:t>
            </a:r>
            <a:endParaRPr/>
          </a:p>
          <a:p>
            <a:pPr indent="-342848" lvl="0" marL="342848" rtl="0" algn="l">
              <a:spcBef>
                <a:spcPts val="592"/>
              </a:spcBef>
              <a:spcAft>
                <a:spcPts val="0"/>
              </a:spcAft>
              <a:buClr>
                <a:schemeClr val="dk1"/>
              </a:buClr>
              <a:buSzPct val="100000"/>
              <a:buChar char="•"/>
            </a:pPr>
            <a:r>
              <a:rPr lang="en-GB" sz="3200"/>
              <a:t>2005 – 8.2%</a:t>
            </a:r>
            <a:endParaRPr/>
          </a:p>
          <a:p>
            <a:pPr indent="-342848" lvl="0" marL="342848" rtl="0" algn="l">
              <a:spcBef>
                <a:spcPts val="592"/>
              </a:spcBef>
              <a:spcAft>
                <a:spcPts val="0"/>
              </a:spcAft>
              <a:buClr>
                <a:schemeClr val="dk1"/>
              </a:buClr>
              <a:buSzPct val="100000"/>
              <a:buChar char="•"/>
            </a:pPr>
            <a:r>
              <a:rPr lang="en-GB" sz="3200"/>
              <a:t>2010 – 12.5%</a:t>
            </a:r>
            <a:endParaRPr/>
          </a:p>
          <a:p>
            <a:pPr indent="-342848" lvl="0" marL="342848" rtl="0" algn="l">
              <a:spcBef>
                <a:spcPts val="592"/>
              </a:spcBef>
              <a:spcAft>
                <a:spcPts val="0"/>
              </a:spcAft>
              <a:buClr>
                <a:schemeClr val="dk1"/>
              </a:buClr>
              <a:buSzPct val="100000"/>
              <a:buChar char="•"/>
            </a:pPr>
            <a:r>
              <a:rPr lang="en-GB" sz="3200"/>
              <a:t>2013 – 16%</a:t>
            </a:r>
            <a:endParaRPr/>
          </a:p>
          <a:p>
            <a:pPr indent="-342848" lvl="0" marL="342848" rtl="0" algn="l">
              <a:spcBef>
                <a:spcPts val="592"/>
              </a:spcBef>
              <a:spcAft>
                <a:spcPts val="0"/>
              </a:spcAft>
              <a:buClr>
                <a:schemeClr val="dk1"/>
              </a:buClr>
              <a:buSzPct val="100000"/>
              <a:buChar char="•"/>
            </a:pPr>
            <a:r>
              <a:rPr lang="en-GB" sz="3200"/>
              <a:t>2016 – 20%</a:t>
            </a:r>
            <a:endParaRPr/>
          </a:p>
          <a:p>
            <a:pPr indent="-342848" lvl="0" marL="342848" rtl="0" algn="l">
              <a:spcBef>
                <a:spcPts val="592"/>
              </a:spcBef>
              <a:spcAft>
                <a:spcPts val="0"/>
              </a:spcAft>
              <a:buClr>
                <a:schemeClr val="dk1"/>
              </a:buClr>
              <a:buSzPct val="100000"/>
              <a:buChar char="•"/>
            </a:pPr>
            <a:r>
              <a:rPr lang="en-GB" sz="3200"/>
              <a:t>2017 – 22.6%</a:t>
            </a:r>
            <a:endParaRPr sz="3200"/>
          </a:p>
          <a:p>
            <a:pPr indent="0" lvl="0" marL="0" rtl="0" algn="l">
              <a:spcBef>
                <a:spcPts val="592"/>
              </a:spcBef>
              <a:spcAft>
                <a:spcPts val="0"/>
              </a:spcAft>
              <a:buClr>
                <a:schemeClr val="dk1"/>
              </a:buClr>
              <a:buSzPct val="100000"/>
              <a:buNone/>
            </a:pPr>
            <a:r>
              <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13"/>
          <p:cNvSpPr txBox="1"/>
          <p:nvPr/>
        </p:nvSpPr>
        <p:spPr>
          <a:xfrm>
            <a:off x="457200" y="189046"/>
            <a:ext cx="8229600" cy="857250"/>
          </a:xfrm>
          <a:prstGeom prst="rect">
            <a:avLst/>
          </a:prstGeom>
          <a:noFill/>
          <a:ln>
            <a:noFill/>
          </a:ln>
        </p:spPr>
        <p:txBody>
          <a:bodyPr anchorCtr="0" anchor="ctr" bIns="45700" lIns="91425" spcFirstLastPara="1" rIns="91425" wrap="square" tIns="45700">
            <a:normAutofit fontScale="45000" lnSpcReduction="20000"/>
          </a:bodyPr>
          <a:lstStyle/>
          <a:p>
            <a:pPr indent="0" lvl="0" marL="0" marR="0" rtl="0" algn="ctr">
              <a:spcBef>
                <a:spcPts val="0"/>
              </a:spcBef>
              <a:spcAft>
                <a:spcPts val="0"/>
              </a:spcAft>
              <a:buClr>
                <a:schemeClr val="dk1"/>
              </a:buClr>
              <a:buSzPct val="100000"/>
              <a:buFont typeface="Calibri"/>
              <a:buNone/>
            </a:pPr>
            <a:r>
              <a:rPr lang="en-GB" sz="11500">
                <a:solidFill>
                  <a:schemeClr val="dk1"/>
                </a:solidFill>
                <a:latin typeface="Calibri"/>
                <a:ea typeface="Calibri"/>
                <a:cs typeface="Calibri"/>
                <a:sym typeface="Calibri"/>
              </a:rPr>
              <a:t>The Normalisation of Suicide</a:t>
            </a:r>
            <a:r>
              <a:rPr lang="en-GB" sz="7200">
                <a:solidFill>
                  <a:schemeClr val="dk1"/>
                </a:solidFill>
                <a:latin typeface="Calibri"/>
                <a:ea typeface="Calibri"/>
                <a:cs typeface="Calibri"/>
                <a:sym typeface="Calibri"/>
              </a:rPr>
              <a:t> </a:t>
            </a:r>
            <a:endParaRPr sz="46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ct val="100000"/>
              <a:buFont typeface="Calibri"/>
              <a:buNone/>
            </a:pPr>
            <a:r>
              <a:t/>
            </a:r>
            <a:endParaRPr sz="2500">
              <a:solidFill>
                <a:schemeClr val="dk1"/>
              </a:solidFill>
              <a:latin typeface="Calibri"/>
              <a:ea typeface="Calibri"/>
              <a:cs typeface="Calibri"/>
              <a:sym typeface="Calibri"/>
            </a:endParaRPr>
          </a:p>
        </p:txBody>
      </p:sp>
      <p:sp>
        <p:nvSpPr>
          <p:cNvPr id="404" name="Google Shape;404;p13"/>
          <p:cNvSpPr txBox="1"/>
          <p:nvPr>
            <p:ph idx="1" type="body"/>
          </p:nvPr>
        </p:nvSpPr>
        <p:spPr>
          <a:xfrm>
            <a:off x="457200" y="1046297"/>
            <a:ext cx="8229600" cy="3596824"/>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spcBef>
                <a:spcPts val="0"/>
              </a:spcBef>
              <a:spcAft>
                <a:spcPts val="0"/>
              </a:spcAft>
              <a:buClr>
                <a:schemeClr val="dk1"/>
              </a:buClr>
              <a:buSzPct val="100000"/>
              <a:buNone/>
            </a:pPr>
            <a:r>
              <a:rPr lang="en-GB" sz="9600"/>
              <a:t>Prof. Theo Boer</a:t>
            </a:r>
            <a:endParaRPr/>
          </a:p>
          <a:p>
            <a:pPr indent="-342848" lvl="0" marL="342848" rtl="0" algn="l">
              <a:spcBef>
                <a:spcPts val="480"/>
              </a:spcBef>
              <a:spcAft>
                <a:spcPts val="0"/>
              </a:spcAft>
              <a:buClr>
                <a:schemeClr val="dk1"/>
              </a:buClr>
              <a:buSzPct val="100000"/>
              <a:buChar char="•"/>
            </a:pPr>
            <a:r>
              <a:rPr lang="en-GB" sz="9600"/>
              <a:t>“The assumption that euthanasia will lead to lower suicide rates is not supported by the numbers.”</a:t>
            </a:r>
            <a:endParaRPr/>
          </a:p>
          <a:p>
            <a:pPr indent="-292048" lvl="0" marL="342848" rtl="0" algn="l">
              <a:spcBef>
                <a:spcPts val="160"/>
              </a:spcBef>
              <a:spcAft>
                <a:spcPts val="0"/>
              </a:spcAft>
              <a:buClr>
                <a:schemeClr val="dk1"/>
              </a:buClr>
              <a:buSzPct val="100000"/>
              <a:buNone/>
            </a:pPr>
            <a:r>
              <a:t/>
            </a:r>
            <a:endParaRPr/>
          </a:p>
          <a:p>
            <a:pPr indent="-342848" lvl="0" marL="342848" rtl="0" algn="l">
              <a:spcBef>
                <a:spcPts val="480"/>
              </a:spcBef>
              <a:spcAft>
                <a:spcPts val="0"/>
              </a:spcAft>
              <a:buClr>
                <a:schemeClr val="dk1"/>
              </a:buClr>
              <a:buSzPct val="100000"/>
              <a:buChar char="•"/>
            </a:pPr>
            <a:r>
              <a:rPr lang="en-GB" sz="9600"/>
              <a:t>150% increase in the euthanasia rate in 10 years in the Netherlands and a 40% increase in the suicide rate from 2007 to 2016. (Journal of Ethics in Mental Health,10, Dec 2017)</a:t>
            </a:r>
            <a:endParaRPr/>
          </a:p>
          <a:p>
            <a:pPr indent="-292048" lvl="0" marL="342848" rtl="0" algn="l">
              <a:spcBef>
                <a:spcPts val="160"/>
              </a:spcBef>
              <a:spcAft>
                <a:spcPts val="0"/>
              </a:spcAft>
              <a:buClr>
                <a:schemeClr val="dk1"/>
              </a:buClr>
              <a:buSzPct val="100000"/>
              <a:buNone/>
            </a:pPr>
            <a:r>
              <a:t/>
            </a:r>
            <a:endParaRPr/>
          </a:p>
          <a:p>
            <a:pPr indent="0" lvl="0" marL="0" rtl="0" algn="l">
              <a:spcBef>
                <a:spcPts val="480"/>
              </a:spcBef>
              <a:spcAft>
                <a:spcPts val="0"/>
              </a:spcAft>
              <a:buClr>
                <a:schemeClr val="dk1"/>
              </a:buClr>
              <a:buSzPct val="100000"/>
              <a:buNone/>
            </a:pPr>
            <a:r>
              <a:rPr lang="en-GB" sz="9600"/>
              <a:t>In Oregon, the suicide rate increased by 35% between 2001 and 2018. In 2019, the suicide rate among the general population was 35% higher than the US national average. </a:t>
            </a:r>
            <a:endParaRPr/>
          </a:p>
          <a:p>
            <a:pPr indent="0" lvl="0" marL="0" rtl="0" algn="l">
              <a:spcBef>
                <a:spcPts val="120"/>
              </a:spcBef>
              <a:spcAft>
                <a:spcPts val="0"/>
              </a:spcAft>
              <a:buClr>
                <a:schemeClr val="dk1"/>
              </a:buClr>
              <a:buSzPct val="100000"/>
              <a:buNone/>
            </a:pPr>
            <a:r>
              <a:rPr lang="en-GB" sz="2400"/>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14"/>
          <p:cNvSpPr txBox="1"/>
          <p:nvPr>
            <p:ph type="title"/>
          </p:nvPr>
        </p:nvSpPr>
        <p:spPr>
          <a:xfrm>
            <a:off x="487680" y="223520"/>
            <a:ext cx="8148320" cy="117856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The key arguments against euthanasia   </a:t>
            </a:r>
            <a:endParaRPr/>
          </a:p>
        </p:txBody>
      </p:sp>
      <p:sp>
        <p:nvSpPr>
          <p:cNvPr id="411" name="Google Shape;411;p14"/>
          <p:cNvSpPr txBox="1"/>
          <p:nvPr>
            <p:ph idx="1" type="body"/>
          </p:nvPr>
        </p:nvSpPr>
        <p:spPr>
          <a:xfrm>
            <a:off x="305526" y="1767840"/>
            <a:ext cx="8532948" cy="3032760"/>
          </a:xfrm>
          <a:prstGeom prst="rect">
            <a:avLst/>
          </a:prstGeom>
          <a:noFill/>
          <a:ln>
            <a:noFill/>
          </a:ln>
        </p:spPr>
        <p:txBody>
          <a:bodyPr anchorCtr="0" anchor="t" bIns="45700" lIns="91425" spcFirstLastPara="1" rIns="91425" wrap="square" tIns="45700">
            <a:normAutofit/>
          </a:bodyPr>
          <a:lstStyle/>
          <a:p>
            <a:pPr indent="-342848" lvl="0" marL="342848" rtl="0" algn="l">
              <a:lnSpc>
                <a:spcPct val="80000"/>
              </a:lnSpc>
              <a:spcBef>
                <a:spcPts val="0"/>
              </a:spcBef>
              <a:spcAft>
                <a:spcPts val="0"/>
              </a:spcAft>
              <a:buClr>
                <a:schemeClr val="dk1"/>
              </a:buClr>
              <a:buSzPts val="2600"/>
              <a:buChar char="•"/>
            </a:pPr>
            <a:r>
              <a:rPr lang="en-GB" sz="2600"/>
              <a:t>A change in the law would place vulnerable people under pressure to request early death – therefore it should not be changed for a few persistent cases </a:t>
            </a:r>
            <a:endParaRPr/>
          </a:p>
          <a:p>
            <a:pPr indent="-285698" lvl="0" marL="342848" rtl="0" algn="l">
              <a:lnSpc>
                <a:spcPct val="80000"/>
              </a:lnSpc>
              <a:spcBef>
                <a:spcPts val="180"/>
              </a:spcBef>
              <a:spcAft>
                <a:spcPts val="0"/>
              </a:spcAft>
              <a:buClr>
                <a:schemeClr val="dk1"/>
              </a:buClr>
              <a:buSzPts val="900"/>
              <a:buNone/>
            </a:pPr>
            <a:r>
              <a:t/>
            </a:r>
            <a:endParaRPr sz="900"/>
          </a:p>
          <a:p>
            <a:pPr indent="-342848" lvl="0" marL="342848" rtl="0" algn="l">
              <a:lnSpc>
                <a:spcPct val="80000"/>
              </a:lnSpc>
              <a:spcBef>
                <a:spcPts val="520"/>
              </a:spcBef>
              <a:spcAft>
                <a:spcPts val="0"/>
              </a:spcAft>
              <a:buClr>
                <a:schemeClr val="dk1"/>
              </a:buClr>
              <a:buSzPts val="2600"/>
              <a:buChar char="•"/>
            </a:pPr>
            <a:r>
              <a:rPr lang="en-GB" sz="2600"/>
              <a:t>Requests for euthanasia are extremely rare when patients needs fully met – therefore we need good palliative care</a:t>
            </a:r>
            <a:endParaRPr/>
          </a:p>
          <a:p>
            <a:pPr indent="-285698" lvl="0" marL="342848" rtl="0" algn="l">
              <a:lnSpc>
                <a:spcPct val="80000"/>
              </a:lnSpc>
              <a:spcBef>
                <a:spcPts val="180"/>
              </a:spcBef>
              <a:spcAft>
                <a:spcPts val="0"/>
              </a:spcAft>
              <a:buClr>
                <a:schemeClr val="dk1"/>
              </a:buClr>
              <a:buSzPts val="900"/>
              <a:buNone/>
            </a:pPr>
            <a:r>
              <a:t/>
            </a:r>
            <a:endParaRPr sz="900"/>
          </a:p>
          <a:p>
            <a:pPr indent="-342848" lvl="0" marL="342848" rtl="0" algn="l">
              <a:lnSpc>
                <a:spcPct val="80000"/>
              </a:lnSpc>
              <a:spcBef>
                <a:spcPts val="520"/>
              </a:spcBef>
              <a:spcAft>
                <a:spcPts val="0"/>
              </a:spcAft>
              <a:buClr>
                <a:schemeClr val="dk1"/>
              </a:buClr>
              <a:buSzPts val="2600"/>
              <a:buChar char="•"/>
            </a:pPr>
            <a:r>
              <a:rPr lang="en-GB" sz="2600"/>
              <a:t>The current law is clear and right and works – it tempers justice with mercy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
          <p:cNvSpPr txBox="1"/>
          <p:nvPr/>
        </p:nvSpPr>
        <p:spPr>
          <a:xfrm>
            <a:off x="457200" y="119630"/>
            <a:ext cx="8229600" cy="107925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300"/>
              <a:buFont typeface="Calibri"/>
              <a:buNone/>
            </a:pPr>
            <a:r>
              <a:rPr b="0" i="0" lang="en-GB" sz="4300" u="none" cap="none" strike="noStrike">
                <a:solidFill>
                  <a:schemeClr val="dk1"/>
                </a:solidFill>
                <a:latin typeface="Calibri"/>
                <a:ea typeface="Calibri"/>
                <a:cs typeface="Calibri"/>
                <a:sym typeface="Calibri"/>
              </a:rPr>
              <a:t>Key Points: The Dangers of Euthanasia and Assisted Suicide</a:t>
            </a:r>
            <a:endParaRPr/>
          </a:p>
        </p:txBody>
      </p:sp>
      <p:sp>
        <p:nvSpPr>
          <p:cNvPr id="330" name="Google Shape;330;p2"/>
          <p:cNvSpPr txBox="1"/>
          <p:nvPr>
            <p:ph idx="1" type="body"/>
          </p:nvPr>
        </p:nvSpPr>
        <p:spPr>
          <a:xfrm>
            <a:off x="457200" y="1198880"/>
            <a:ext cx="8229600" cy="3657600"/>
          </a:xfrm>
          <a:prstGeom prst="rect">
            <a:avLst/>
          </a:prstGeom>
          <a:noFill/>
          <a:ln>
            <a:noFill/>
          </a:ln>
        </p:spPr>
        <p:txBody>
          <a:bodyPr anchorCtr="0" anchor="t" bIns="45700" lIns="91425" spcFirstLastPara="1" rIns="91425" wrap="square" tIns="45700">
            <a:noAutofit/>
          </a:bodyPr>
          <a:lstStyle/>
          <a:p>
            <a:pPr indent="-292048" lvl="0" marL="342848" rtl="0" algn="l">
              <a:spcBef>
                <a:spcPts val="0"/>
              </a:spcBef>
              <a:spcAft>
                <a:spcPts val="0"/>
              </a:spcAft>
              <a:buClr>
                <a:schemeClr val="dk1"/>
              </a:buClr>
              <a:buSzPts val="800"/>
              <a:buNone/>
            </a:pPr>
            <a:r>
              <a:t/>
            </a:r>
            <a:endParaRPr sz="800"/>
          </a:p>
          <a:p>
            <a:pPr indent="-342848" lvl="0" marL="342848" rtl="0" algn="l">
              <a:spcBef>
                <a:spcPts val="480"/>
              </a:spcBef>
              <a:spcAft>
                <a:spcPts val="0"/>
              </a:spcAft>
              <a:buClr>
                <a:schemeClr val="dk1"/>
              </a:buClr>
              <a:buSzPts val="2400"/>
              <a:buChar char="•"/>
            </a:pPr>
            <a:r>
              <a:rPr lang="en-GB" sz="2400"/>
              <a:t>A Duty to Die - pressure on vulnerable people, elder abuse, increasing numbers, euthanasia without explicit consent etc.</a:t>
            </a:r>
            <a:endParaRPr/>
          </a:p>
          <a:p>
            <a:pPr indent="-342848" lvl="0" marL="342848" rtl="0" algn="l">
              <a:spcBef>
                <a:spcPts val="480"/>
              </a:spcBef>
              <a:spcAft>
                <a:spcPts val="0"/>
              </a:spcAft>
              <a:buClr>
                <a:schemeClr val="dk1"/>
              </a:buClr>
              <a:buSzPts val="2400"/>
              <a:buChar char="•"/>
            </a:pPr>
            <a:r>
              <a:rPr lang="en-GB" sz="2400"/>
              <a:t>Slippery slope – extension to include other conditions or groups (e.g. psychiatric conditions, children).</a:t>
            </a:r>
            <a:endParaRPr/>
          </a:p>
          <a:p>
            <a:pPr indent="-342848" lvl="0" marL="342848" rtl="0" algn="l">
              <a:spcBef>
                <a:spcPts val="480"/>
              </a:spcBef>
              <a:spcAft>
                <a:spcPts val="0"/>
              </a:spcAft>
              <a:buClr>
                <a:schemeClr val="dk1"/>
              </a:buClr>
              <a:buSzPts val="2400"/>
              <a:buChar char="•"/>
            </a:pPr>
            <a:r>
              <a:rPr lang="en-GB" sz="2400"/>
              <a:t>Opposition from palliative care clinicians - changes to the medical culture and the doctor/patient relationship</a:t>
            </a:r>
            <a:endParaRPr/>
          </a:p>
          <a:p>
            <a:pPr indent="-342848" lvl="0" marL="342848" rtl="0" algn="l">
              <a:spcBef>
                <a:spcPts val="480"/>
              </a:spcBef>
              <a:spcAft>
                <a:spcPts val="0"/>
              </a:spcAft>
              <a:buClr>
                <a:schemeClr val="dk1"/>
              </a:buClr>
              <a:buSzPts val="2400"/>
              <a:buChar char="•"/>
            </a:pPr>
            <a:r>
              <a:rPr lang="en-GB" sz="2400"/>
              <a:t>The normalisation of suicide where death is seen as a solution to any form of ‘unbearable suffering’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3"/>
          <p:cNvSpPr txBox="1"/>
          <p:nvPr/>
        </p:nvSpPr>
        <p:spPr>
          <a:xfrm>
            <a:off x="457200" y="189046"/>
            <a:ext cx="8229600" cy="857250"/>
          </a:xfrm>
          <a:prstGeom prst="rect">
            <a:avLst/>
          </a:prstGeom>
          <a:noFill/>
          <a:ln>
            <a:noFill/>
          </a:ln>
        </p:spPr>
        <p:txBody>
          <a:bodyPr anchorCtr="0" anchor="ctr" bIns="45700" lIns="91425" spcFirstLastPara="1" rIns="91425" wrap="square" tIns="45700">
            <a:normAutofit fontScale="60000" lnSpcReduction="20000"/>
          </a:bodyPr>
          <a:lstStyle/>
          <a:p>
            <a:pPr indent="0" lvl="0" marL="0" marR="0" rtl="0" algn="ctr">
              <a:spcBef>
                <a:spcPts val="0"/>
              </a:spcBef>
              <a:spcAft>
                <a:spcPts val="0"/>
              </a:spcAft>
              <a:buClr>
                <a:schemeClr val="dk1"/>
              </a:buClr>
              <a:buSzPct val="100000"/>
              <a:buFont typeface="Calibri"/>
              <a:buNone/>
            </a:pPr>
            <a:r>
              <a:rPr b="0" i="0" lang="en-GB" sz="6400" u="none" cap="none" strike="noStrike">
                <a:solidFill>
                  <a:schemeClr val="dk1"/>
                </a:solidFill>
                <a:latin typeface="Calibri"/>
                <a:ea typeface="Calibri"/>
                <a:cs typeface="Calibri"/>
                <a:sym typeface="Calibri"/>
              </a:rPr>
              <a:t>Oregon: Fear of Being a Burden</a:t>
            </a:r>
            <a:endParaRPr/>
          </a:p>
          <a:p>
            <a:pPr indent="0" lvl="0" marL="0" marR="0" rtl="0" algn="ctr">
              <a:spcBef>
                <a:spcPts val="0"/>
              </a:spcBef>
              <a:spcAft>
                <a:spcPts val="0"/>
              </a:spcAft>
              <a:buClr>
                <a:schemeClr val="dk1"/>
              </a:buClr>
              <a:buSzPct val="100000"/>
              <a:buFont typeface="Calibri"/>
              <a:buNone/>
            </a:pPr>
            <a:r>
              <a:rPr b="0" i="0" lang="en-GB" sz="3600" u="none" cap="none" strike="noStrike">
                <a:solidFill>
                  <a:schemeClr val="dk1"/>
                </a:solidFill>
                <a:latin typeface="Calibri"/>
                <a:ea typeface="Calibri"/>
                <a:cs typeface="Calibri"/>
                <a:sym typeface="Calibri"/>
              </a:rPr>
              <a:t>(Source: Oregon Health Authority, DWD Act annual reports)</a:t>
            </a:r>
            <a:endParaRPr/>
          </a:p>
        </p:txBody>
      </p:sp>
      <p:sp>
        <p:nvSpPr>
          <p:cNvPr id="337" name="Google Shape;337;p3"/>
          <p:cNvSpPr txBox="1"/>
          <p:nvPr>
            <p:ph idx="1" type="body"/>
          </p:nvPr>
        </p:nvSpPr>
        <p:spPr>
          <a:xfrm>
            <a:off x="457200" y="1200150"/>
            <a:ext cx="8229600" cy="3823719"/>
          </a:xfrm>
          <a:prstGeom prst="rect">
            <a:avLst/>
          </a:prstGeom>
          <a:noFill/>
          <a:ln>
            <a:noFill/>
          </a:ln>
        </p:spPr>
        <p:txBody>
          <a:bodyPr anchorCtr="0" anchor="t" bIns="45700" lIns="91425" spcFirstLastPara="1" rIns="91425" wrap="square" tIns="45700">
            <a:normAutofit lnSpcReduction="10000"/>
          </a:bodyPr>
          <a:lstStyle/>
          <a:p>
            <a:pPr indent="-342848" lvl="0" marL="342848" rtl="0" algn="l">
              <a:spcBef>
                <a:spcPts val="0"/>
              </a:spcBef>
              <a:spcAft>
                <a:spcPts val="0"/>
              </a:spcAft>
              <a:buClr>
                <a:schemeClr val="dk1"/>
              </a:buClr>
              <a:buSzPts val="2400"/>
              <a:buChar char="•"/>
            </a:pPr>
            <a:r>
              <a:rPr lang="en-GB" sz="2400"/>
              <a:t>1998	13%   </a:t>
            </a:r>
            <a:r>
              <a:rPr lang="en-GB" sz="2600"/>
              <a:t>cited this as a reason for assisted suicide</a:t>
            </a:r>
            <a:endParaRPr/>
          </a:p>
          <a:p>
            <a:pPr indent="-342848" lvl="0" marL="342848" rtl="0" algn="l">
              <a:spcBef>
                <a:spcPts val="480"/>
              </a:spcBef>
              <a:spcAft>
                <a:spcPts val="0"/>
              </a:spcAft>
              <a:buClr>
                <a:schemeClr val="dk1"/>
              </a:buClr>
              <a:buSzPts val="2400"/>
              <a:buChar char="•"/>
            </a:pPr>
            <a:r>
              <a:rPr lang="en-GB" sz="2400"/>
              <a:t>2001	24%</a:t>
            </a:r>
            <a:endParaRPr/>
          </a:p>
          <a:p>
            <a:pPr indent="-342848" lvl="0" marL="342848" rtl="0" algn="l">
              <a:spcBef>
                <a:spcPts val="480"/>
              </a:spcBef>
              <a:spcAft>
                <a:spcPts val="0"/>
              </a:spcAft>
              <a:buClr>
                <a:schemeClr val="dk1"/>
              </a:buClr>
              <a:buSzPts val="2400"/>
              <a:buChar char="•"/>
            </a:pPr>
            <a:r>
              <a:rPr lang="en-GB" sz="2400"/>
              <a:t>2004	38%</a:t>
            </a:r>
            <a:endParaRPr/>
          </a:p>
          <a:p>
            <a:pPr indent="-342848" lvl="0" marL="342848" rtl="0" algn="l">
              <a:spcBef>
                <a:spcPts val="480"/>
              </a:spcBef>
              <a:spcAft>
                <a:spcPts val="0"/>
              </a:spcAft>
              <a:buClr>
                <a:schemeClr val="dk1"/>
              </a:buClr>
              <a:buSzPts val="2400"/>
              <a:buChar char="•"/>
            </a:pPr>
            <a:r>
              <a:rPr lang="en-GB" sz="2400"/>
              <a:t>2007	44.9%</a:t>
            </a:r>
            <a:endParaRPr/>
          </a:p>
          <a:p>
            <a:pPr indent="-342848" lvl="0" marL="342848" rtl="0" algn="l">
              <a:spcBef>
                <a:spcPts val="480"/>
              </a:spcBef>
              <a:spcAft>
                <a:spcPts val="0"/>
              </a:spcAft>
              <a:buClr>
                <a:schemeClr val="dk1"/>
              </a:buClr>
              <a:buSzPts val="2400"/>
              <a:buChar char="•"/>
            </a:pPr>
            <a:r>
              <a:rPr lang="en-GB" sz="2400"/>
              <a:t>2011	42.3%</a:t>
            </a:r>
            <a:endParaRPr/>
          </a:p>
          <a:p>
            <a:pPr indent="-342848" lvl="0" marL="342848" rtl="0" algn="l">
              <a:spcBef>
                <a:spcPts val="480"/>
              </a:spcBef>
              <a:spcAft>
                <a:spcPts val="0"/>
              </a:spcAft>
              <a:buClr>
                <a:schemeClr val="dk1"/>
              </a:buClr>
              <a:buSzPts val="2400"/>
              <a:buChar char="•"/>
            </a:pPr>
            <a:r>
              <a:rPr lang="en-GB" sz="2400"/>
              <a:t>2015	48.1%</a:t>
            </a:r>
            <a:endParaRPr/>
          </a:p>
          <a:p>
            <a:pPr indent="-342848" lvl="0" marL="342848" rtl="0" algn="l">
              <a:spcBef>
                <a:spcPts val="480"/>
              </a:spcBef>
              <a:spcAft>
                <a:spcPts val="0"/>
              </a:spcAft>
              <a:buClr>
                <a:schemeClr val="dk1"/>
              </a:buClr>
              <a:buSzPts val="2400"/>
              <a:buChar char="•"/>
            </a:pPr>
            <a:r>
              <a:rPr lang="en-GB" sz="2400"/>
              <a:t>2017	55.2%</a:t>
            </a:r>
            <a:endParaRPr/>
          </a:p>
          <a:p>
            <a:pPr indent="-342848" lvl="0" marL="342848" rtl="0" algn="l">
              <a:spcBef>
                <a:spcPts val="480"/>
              </a:spcBef>
              <a:spcAft>
                <a:spcPts val="0"/>
              </a:spcAft>
              <a:buClr>
                <a:schemeClr val="dk1"/>
              </a:buClr>
              <a:buSzPts val="2400"/>
              <a:buChar char="•"/>
            </a:pPr>
            <a:r>
              <a:rPr lang="en-GB" sz="2400"/>
              <a:t>2019	59%</a:t>
            </a:r>
            <a:endParaRPr/>
          </a:p>
          <a:p>
            <a:pPr indent="0" lvl="0" marL="0" rtl="0" algn="l">
              <a:spcBef>
                <a:spcPts val="480"/>
              </a:spcBef>
              <a:spcAft>
                <a:spcPts val="0"/>
              </a:spcAft>
              <a:buClr>
                <a:schemeClr val="dk1"/>
              </a:buClr>
              <a:buSzPts val="2400"/>
              <a:buNone/>
            </a:pPr>
            <a:r>
              <a:rPr lang="en-GB" sz="2400"/>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4"/>
          <p:cNvSpPr txBox="1"/>
          <p:nvPr>
            <p:ph type="title"/>
          </p:nvPr>
        </p:nvSpPr>
        <p:spPr>
          <a:xfrm>
            <a:off x="228600" y="162560"/>
            <a:ext cx="7772400" cy="75657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Increases in State Assisted Deaths  </a:t>
            </a:r>
            <a:br>
              <a:rPr lang="en-GB" sz="2400"/>
            </a:br>
            <a:r>
              <a:rPr lang="en-GB" sz="2400"/>
              <a:t>(Source: Borasio, Jax &amp; Gamondi, The Lancet, 20/2/19)</a:t>
            </a:r>
            <a:endParaRPr sz="2400"/>
          </a:p>
        </p:txBody>
      </p:sp>
      <p:pic>
        <p:nvPicPr>
          <p:cNvPr descr="Figure thumbnail gr1" id="343" name="Google Shape;343;p4"/>
          <p:cNvPicPr preferRelativeResize="0"/>
          <p:nvPr>
            <p:ph idx="1" type="body"/>
          </p:nvPr>
        </p:nvPicPr>
        <p:blipFill rotWithShape="1">
          <a:blip r:embed="rId3">
            <a:alphaModFix/>
          </a:blip>
          <a:srcRect b="0" l="0" r="0" t="0"/>
          <a:stretch/>
        </p:blipFill>
        <p:spPr>
          <a:xfrm>
            <a:off x="1209040" y="1395110"/>
            <a:ext cx="7140878" cy="337685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5"/>
          <p:cNvSpPr txBox="1"/>
          <p:nvPr>
            <p:ph type="title"/>
          </p:nvPr>
        </p:nvSpPr>
        <p:spPr>
          <a:xfrm>
            <a:off x="228600" y="342900"/>
            <a:ext cx="77724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49" name="Google Shape;349;p5"/>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rmAutofit/>
          </a:bodyPr>
          <a:lstStyle/>
          <a:p>
            <a:pPr indent="-139648" lvl="0" marL="342848" rtl="0" algn="l">
              <a:spcBef>
                <a:spcPts val="0"/>
              </a:spcBef>
              <a:spcAft>
                <a:spcPts val="0"/>
              </a:spcAft>
              <a:buClr>
                <a:schemeClr val="dk1"/>
              </a:buClr>
              <a:buSzPts val="3200"/>
              <a:buNone/>
            </a:pPr>
            <a:r>
              <a:t/>
            </a:r>
            <a:endParaRPr/>
          </a:p>
        </p:txBody>
      </p:sp>
      <p:sp>
        <p:nvSpPr>
          <p:cNvPr id="350" name="Google Shape;350;p5"/>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rmAutofit/>
          </a:bodyPr>
          <a:lstStyle/>
          <a:p>
            <a:pPr indent="-139648" lvl="0" marL="342848" rtl="0" algn="l">
              <a:spcBef>
                <a:spcPts val="0"/>
              </a:spcBef>
              <a:spcAft>
                <a:spcPts val="0"/>
              </a:spcAft>
              <a:buClr>
                <a:schemeClr val="dk1"/>
              </a:buClr>
              <a:buSzPts val="3200"/>
              <a:buNone/>
            </a:pPr>
            <a:r>
              <a:t/>
            </a:r>
            <a:endParaRPr/>
          </a:p>
        </p:txBody>
      </p:sp>
      <p:pic>
        <p:nvPicPr>
          <p:cNvPr id="351" name="Google Shape;351;p5"/>
          <p:cNvPicPr preferRelativeResize="0"/>
          <p:nvPr/>
        </p:nvPicPr>
        <p:blipFill rotWithShape="1">
          <a:blip r:embed="rId3">
            <a:alphaModFix/>
          </a:blip>
          <a:srcRect b="0" l="0" r="0" t="0"/>
          <a:stretch/>
        </p:blipFill>
        <p:spPr>
          <a:xfrm>
            <a:off x="-5375043" y="-3054172"/>
            <a:ext cx="19741686" cy="11104699"/>
          </a:xfrm>
          <a:prstGeom prst="rect">
            <a:avLst/>
          </a:prstGeom>
          <a:noFill/>
          <a:ln>
            <a:noFill/>
          </a:ln>
        </p:spPr>
      </p:pic>
      <p:sp>
        <p:nvSpPr>
          <p:cNvPr id="352" name="Google Shape;352;p5"/>
          <p:cNvSpPr txBox="1"/>
          <p:nvPr/>
        </p:nvSpPr>
        <p:spPr>
          <a:xfrm>
            <a:off x="6074980" y="327546"/>
            <a:ext cx="306902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Source: The Guardian, 15/07/19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6"/>
          <p:cNvSpPr txBox="1"/>
          <p:nvPr>
            <p:ph type="title"/>
          </p:nvPr>
        </p:nvSpPr>
        <p:spPr>
          <a:xfrm>
            <a:off x="228600" y="342900"/>
            <a:ext cx="8501862" cy="66267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The Netherlands</a:t>
            </a:r>
            <a:endParaRPr/>
          </a:p>
        </p:txBody>
      </p:sp>
      <p:sp>
        <p:nvSpPr>
          <p:cNvPr id="358" name="Google Shape;358;p6"/>
          <p:cNvSpPr txBox="1"/>
          <p:nvPr>
            <p:ph idx="2" type="body"/>
          </p:nvPr>
        </p:nvSpPr>
        <p:spPr>
          <a:xfrm>
            <a:off x="4648200" y="1059807"/>
            <a:ext cx="3810000" cy="3512193"/>
          </a:xfrm>
          <a:prstGeom prst="rect">
            <a:avLst/>
          </a:prstGeom>
          <a:noFill/>
          <a:ln>
            <a:noFill/>
          </a:ln>
        </p:spPr>
        <p:txBody>
          <a:bodyPr anchorCtr="0" anchor="t" bIns="45700" lIns="91425" spcFirstLastPara="1" rIns="91425" wrap="square" tIns="45700">
            <a:noAutofit/>
          </a:bodyPr>
          <a:lstStyle/>
          <a:p>
            <a:pPr indent="-342848" lvl="0" marL="342848" rtl="0" algn="l">
              <a:spcBef>
                <a:spcPts val="0"/>
              </a:spcBef>
              <a:spcAft>
                <a:spcPts val="0"/>
              </a:spcAft>
              <a:buClr>
                <a:schemeClr val="dk1"/>
              </a:buClr>
              <a:buSzPts val="2400"/>
              <a:buChar char="•"/>
            </a:pPr>
            <a:r>
              <a:rPr lang="en-GB" sz="2400"/>
              <a:t>4 % of all deaths are formally classified as euthanasia.</a:t>
            </a:r>
            <a:endParaRPr/>
          </a:p>
          <a:p>
            <a:pPr indent="-292048" lvl="0" marL="342848" rtl="0" algn="l">
              <a:spcBef>
                <a:spcPts val="160"/>
              </a:spcBef>
              <a:spcAft>
                <a:spcPts val="0"/>
              </a:spcAft>
              <a:buClr>
                <a:schemeClr val="dk1"/>
              </a:buClr>
              <a:buSzPts val="800"/>
              <a:buNone/>
            </a:pPr>
            <a:r>
              <a:t/>
            </a:r>
            <a:endParaRPr sz="800"/>
          </a:p>
          <a:p>
            <a:pPr indent="-342848" lvl="0" marL="342848" rtl="0" algn="l">
              <a:spcBef>
                <a:spcPts val="480"/>
              </a:spcBef>
              <a:spcAft>
                <a:spcPts val="0"/>
              </a:spcAft>
              <a:buClr>
                <a:schemeClr val="dk1"/>
              </a:buClr>
              <a:buSzPts val="2400"/>
              <a:buChar char="•"/>
            </a:pPr>
            <a:r>
              <a:rPr lang="en-GB" sz="2400"/>
              <a:t>More than 25% of deaths are induced either as a result of euthanasia, assisted suicide or continuous deep sedation.</a:t>
            </a:r>
            <a:endParaRPr/>
          </a:p>
        </p:txBody>
      </p:sp>
      <p:pic>
        <p:nvPicPr>
          <p:cNvPr descr="Chart, bar chart&#10;&#10;Description automatically generated" id="359" name="Google Shape;359;p6"/>
          <p:cNvPicPr preferRelativeResize="0"/>
          <p:nvPr/>
        </p:nvPicPr>
        <p:blipFill rotWithShape="1">
          <a:blip r:embed="rId3">
            <a:alphaModFix/>
          </a:blip>
          <a:srcRect b="0" l="0" r="0" t="0"/>
          <a:stretch/>
        </p:blipFill>
        <p:spPr>
          <a:xfrm>
            <a:off x="683568" y="892080"/>
            <a:ext cx="3685232" cy="3742479"/>
          </a:xfrm>
          <a:prstGeom prst="rect">
            <a:avLst/>
          </a:prstGeom>
          <a:noFill/>
          <a:ln>
            <a:noFill/>
          </a:ln>
        </p:spPr>
      </p:pic>
      <p:sp>
        <p:nvSpPr>
          <p:cNvPr id="360" name="Google Shape;360;p6"/>
          <p:cNvSpPr txBox="1"/>
          <p:nvPr/>
        </p:nvSpPr>
        <p:spPr>
          <a:xfrm>
            <a:off x="568960" y="4615200"/>
            <a:ext cx="6329680"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400">
                <a:solidFill>
                  <a:srgbClr val="000000"/>
                </a:solidFill>
                <a:latin typeface="Calibri"/>
                <a:ea typeface="Calibri"/>
                <a:cs typeface="Calibri"/>
                <a:sym typeface="Calibri"/>
              </a:rPr>
              <a:t>Bar chart source: Murphy S. </a:t>
            </a:r>
            <a:r>
              <a:rPr b="0" i="1" lang="en-GB" sz="1400">
                <a:solidFill>
                  <a:srgbClr val="000000"/>
                </a:solidFill>
                <a:latin typeface="Calibri"/>
                <a:ea typeface="Calibri"/>
                <a:cs typeface="Calibri"/>
                <a:sym typeface="Calibri"/>
              </a:rPr>
              <a:t>statistics compiled from the Regional Euthanasia Review Committees' Annual Reports</a:t>
            </a:r>
            <a:r>
              <a:rPr b="0" i="0" lang="en-GB" sz="1400">
                <a:solidFill>
                  <a:srgbClr val="000000"/>
                </a:solidFill>
                <a:latin typeface="Calibri"/>
                <a:ea typeface="Calibri"/>
                <a:cs typeface="Calibri"/>
                <a:sym typeface="Calibri"/>
              </a:rPr>
              <a:t>. </a:t>
            </a:r>
            <a:r>
              <a:rPr lang="en-GB" sz="1400">
                <a:solidFill>
                  <a:srgbClr val="000001"/>
                </a:solidFill>
                <a:latin typeface="Calibri"/>
                <a:ea typeface="Calibri"/>
                <a:cs typeface="Calibri"/>
                <a:sym typeface="Calibri"/>
              </a:rPr>
              <a:t>Protection of Conscience Project, August, 2017.</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300"/>
              <a:buFont typeface="Calibri"/>
              <a:buNone/>
            </a:pPr>
            <a:r>
              <a:rPr lang="en-GB" sz="4300"/>
              <a:t>The slippery slope is inevitable</a:t>
            </a:r>
            <a:endParaRPr/>
          </a:p>
        </p:txBody>
      </p:sp>
      <p:sp>
        <p:nvSpPr>
          <p:cNvPr id="366" name="Google Shape;366;p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fontScale="70000" lnSpcReduction="20000"/>
          </a:bodyPr>
          <a:lstStyle/>
          <a:p>
            <a:pPr indent="-342848" lvl="0" marL="342848" rtl="0" algn="l">
              <a:spcBef>
                <a:spcPts val="0"/>
              </a:spcBef>
              <a:spcAft>
                <a:spcPts val="0"/>
              </a:spcAft>
              <a:buClr>
                <a:schemeClr val="dk1"/>
              </a:buClr>
              <a:buSzPct val="100000"/>
              <a:buChar char="•"/>
            </a:pPr>
            <a:r>
              <a:rPr lang="en-GB" sz="3100"/>
              <a:t>Autonomy and compassion arguments can be applied widely </a:t>
            </a:r>
            <a:endParaRPr/>
          </a:p>
          <a:p>
            <a:pPr indent="0" lvl="0" marL="0" rtl="0" algn="l">
              <a:spcBef>
                <a:spcPts val="434"/>
              </a:spcBef>
              <a:spcAft>
                <a:spcPts val="0"/>
              </a:spcAft>
              <a:buClr>
                <a:schemeClr val="dk1"/>
              </a:buClr>
              <a:buSzPct val="100000"/>
              <a:buNone/>
            </a:pPr>
            <a:r>
              <a:t/>
            </a:r>
            <a:endParaRPr sz="3100"/>
          </a:p>
          <a:p>
            <a:pPr indent="-342848" lvl="0" marL="342848" rtl="0" algn="l">
              <a:spcBef>
                <a:spcPts val="434"/>
              </a:spcBef>
              <a:spcAft>
                <a:spcPts val="0"/>
              </a:spcAft>
              <a:buClr>
                <a:schemeClr val="dk1"/>
              </a:buClr>
              <a:buSzPct val="100000"/>
              <a:buChar char="•"/>
            </a:pPr>
            <a:r>
              <a:rPr lang="en-GB" sz="3100"/>
              <a:t>Logical ‘mission creep’ using equality law –extended from  </a:t>
            </a:r>
            <a:endParaRPr/>
          </a:p>
          <a:p>
            <a:pPr indent="-342848" lvl="0" marL="342848" rtl="0" algn="l">
              <a:spcBef>
                <a:spcPts val="434"/>
              </a:spcBef>
              <a:spcAft>
                <a:spcPts val="0"/>
              </a:spcAft>
              <a:buClr>
                <a:schemeClr val="dk1"/>
              </a:buClr>
              <a:buSzPct val="100000"/>
              <a:buFont typeface="Arial"/>
              <a:buNone/>
            </a:pPr>
            <a:r>
              <a:rPr lang="en-GB" sz="3100"/>
              <a:t>	- </a:t>
            </a:r>
            <a:r>
              <a:rPr i="1" lang="en-GB" sz="3100"/>
              <a:t>Terminally ill to chronically ill</a:t>
            </a:r>
            <a:endParaRPr/>
          </a:p>
          <a:p>
            <a:pPr indent="-342848" lvl="0" marL="342848" rtl="0" algn="l">
              <a:spcBef>
                <a:spcPts val="434"/>
              </a:spcBef>
              <a:spcAft>
                <a:spcPts val="0"/>
              </a:spcAft>
              <a:buClr>
                <a:schemeClr val="dk1"/>
              </a:buClr>
              <a:buSzPct val="100000"/>
              <a:buFont typeface="Arial"/>
              <a:buNone/>
            </a:pPr>
            <a:r>
              <a:rPr i="1" lang="en-GB" sz="3100"/>
              <a:t>	- Adults to children </a:t>
            </a:r>
            <a:endParaRPr/>
          </a:p>
          <a:p>
            <a:pPr indent="-342848" lvl="0" marL="342848" rtl="0" algn="l">
              <a:spcBef>
                <a:spcPts val="434"/>
              </a:spcBef>
              <a:spcAft>
                <a:spcPts val="0"/>
              </a:spcAft>
              <a:buClr>
                <a:schemeClr val="dk1"/>
              </a:buClr>
              <a:buSzPct val="100000"/>
              <a:buFont typeface="Arial"/>
              <a:buNone/>
            </a:pPr>
            <a:r>
              <a:rPr i="1" lang="en-GB" sz="3100"/>
              <a:t>	- Mentally competent to mentally incompetent</a:t>
            </a:r>
            <a:endParaRPr/>
          </a:p>
          <a:p>
            <a:pPr indent="-342848" lvl="0" marL="342848" rtl="0" algn="l">
              <a:spcBef>
                <a:spcPts val="434"/>
              </a:spcBef>
              <a:spcAft>
                <a:spcPts val="0"/>
              </a:spcAft>
              <a:buClr>
                <a:schemeClr val="dk1"/>
              </a:buClr>
              <a:buSzPct val="100000"/>
              <a:buFont typeface="Arial"/>
              <a:buNone/>
            </a:pPr>
            <a:r>
              <a:rPr i="1" lang="en-GB" sz="3100"/>
              <a:t>	- Those with serious illnesses to elderly people who have multiple minor conditions or are just ‘tired of life’.</a:t>
            </a:r>
            <a:endParaRPr/>
          </a:p>
          <a:p>
            <a:pPr indent="-342848" lvl="0" marL="342848" rtl="0" algn="l">
              <a:spcBef>
                <a:spcPts val="434"/>
              </a:spcBef>
              <a:spcAft>
                <a:spcPts val="0"/>
              </a:spcAft>
              <a:buClr>
                <a:schemeClr val="dk1"/>
              </a:buClr>
              <a:buSzPct val="100000"/>
              <a:buFont typeface="Arial"/>
              <a:buNone/>
            </a:pPr>
            <a:r>
              <a:t/>
            </a:r>
            <a:endParaRPr sz="3100"/>
          </a:p>
          <a:p>
            <a:pPr indent="-342848" lvl="0" marL="342848" rtl="0" algn="l">
              <a:spcBef>
                <a:spcPts val="434"/>
              </a:spcBef>
              <a:spcAft>
                <a:spcPts val="0"/>
              </a:spcAft>
              <a:buClr>
                <a:schemeClr val="dk1"/>
              </a:buClr>
              <a:buSzPct val="100000"/>
              <a:buChar char="•"/>
            </a:pPr>
            <a:r>
              <a:rPr lang="en-GB" sz="3100"/>
              <a:t>Proposed safeguards don’t work and aren’t safe </a:t>
            </a:r>
            <a:endParaRPr/>
          </a:p>
          <a:p>
            <a:pPr indent="-200608" lvl="0" marL="342848" rtl="0" algn="l">
              <a:spcBef>
                <a:spcPts val="448"/>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8"/>
          <p:cNvSpPr txBox="1"/>
          <p:nvPr>
            <p:ph type="title"/>
          </p:nvPr>
        </p:nvSpPr>
        <p:spPr>
          <a:xfrm>
            <a:off x="136358" y="205979"/>
            <a:ext cx="8767010" cy="8572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GB" sz="4800"/>
              <a:t>Belgium – Raus et.al.</a:t>
            </a:r>
            <a:br>
              <a:rPr lang="en-GB" sz="4800"/>
            </a:br>
            <a:r>
              <a:rPr lang="en-GB" sz="2700"/>
              <a:t>(Source: The Journal of Medicine &amp; Philosophy, 46,pp. 80-107, 2021) </a:t>
            </a:r>
            <a:endParaRPr sz="2700"/>
          </a:p>
        </p:txBody>
      </p:sp>
      <p:sp>
        <p:nvSpPr>
          <p:cNvPr id="372" name="Google Shape;372;p8"/>
          <p:cNvSpPr txBox="1"/>
          <p:nvPr>
            <p:ph idx="1" type="body"/>
          </p:nvPr>
        </p:nvSpPr>
        <p:spPr>
          <a:xfrm>
            <a:off x="685800" y="1220980"/>
            <a:ext cx="7772400" cy="380187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400"/>
              <a:buNone/>
            </a:pPr>
            <a:r>
              <a:rPr lang="en-GB" sz="2400"/>
              <a:t>Findings:</a:t>
            </a:r>
            <a:endParaRPr/>
          </a:p>
          <a:p>
            <a:pPr indent="-342848" lvl="0" marL="342848" rtl="0" algn="l">
              <a:spcBef>
                <a:spcPts val="480"/>
              </a:spcBef>
              <a:spcAft>
                <a:spcPts val="0"/>
              </a:spcAft>
              <a:buClr>
                <a:schemeClr val="dk1"/>
              </a:buClr>
              <a:buSzPts val="2400"/>
              <a:buChar char="•"/>
            </a:pPr>
            <a:r>
              <a:rPr lang="en-GB" sz="2400"/>
              <a:t>Physicians can diagnose "polypathology"—an assortment of minor medical problems—as sufficient criteria for euthanasia of the elderly.</a:t>
            </a:r>
            <a:endParaRPr/>
          </a:p>
          <a:p>
            <a:pPr indent="0" lvl="0" marL="0" rtl="0" algn="l">
              <a:spcBef>
                <a:spcPts val="180"/>
              </a:spcBef>
              <a:spcAft>
                <a:spcPts val="0"/>
              </a:spcAft>
              <a:buClr>
                <a:schemeClr val="dk1"/>
              </a:buClr>
              <a:buSzPts val="900"/>
              <a:buNone/>
            </a:pPr>
            <a:r>
              <a:t/>
            </a:r>
            <a:endParaRPr sz="900"/>
          </a:p>
          <a:p>
            <a:pPr indent="-342848" lvl="0" marL="342848" rtl="0" algn="l">
              <a:spcBef>
                <a:spcPts val="480"/>
              </a:spcBef>
              <a:spcAft>
                <a:spcPts val="0"/>
              </a:spcAft>
              <a:buClr>
                <a:schemeClr val="dk1"/>
              </a:buClr>
              <a:buSzPts val="2400"/>
              <a:buChar char="•"/>
            </a:pPr>
            <a:r>
              <a:rPr lang="en-GB" sz="2400"/>
              <a:t>The treating physician can override consultants' objections to euthanasia.</a:t>
            </a:r>
            <a:endParaRPr/>
          </a:p>
          <a:p>
            <a:pPr indent="0" lvl="0" marL="0" rtl="0" algn="l">
              <a:spcBef>
                <a:spcPts val="180"/>
              </a:spcBef>
              <a:spcAft>
                <a:spcPts val="0"/>
              </a:spcAft>
              <a:buClr>
                <a:schemeClr val="dk1"/>
              </a:buClr>
              <a:buSzPts val="900"/>
              <a:buNone/>
            </a:pPr>
            <a:r>
              <a:t/>
            </a:r>
            <a:endParaRPr sz="900"/>
          </a:p>
          <a:p>
            <a:pPr indent="-342848" lvl="0" marL="342848" rtl="0" algn="l">
              <a:spcBef>
                <a:spcPts val="480"/>
              </a:spcBef>
              <a:spcAft>
                <a:spcPts val="0"/>
              </a:spcAft>
              <a:buClr>
                <a:schemeClr val="dk1"/>
              </a:buClr>
              <a:buSzPts val="2400"/>
              <a:buChar char="•"/>
            </a:pPr>
            <a:r>
              <a:rPr lang="en-GB" sz="2400"/>
              <a:t>The oversight Commission that monitors euthanasia has conflicts of interest and is fraught with ethical contradictions.</a:t>
            </a:r>
            <a:endParaRPr/>
          </a:p>
          <a:p>
            <a:pPr indent="-209498" lvl="0" marL="342848" rtl="0" algn="l">
              <a:spcBef>
                <a:spcPts val="420"/>
              </a:spcBef>
              <a:spcAft>
                <a:spcPts val="0"/>
              </a:spcAft>
              <a:buClr>
                <a:schemeClr val="dk1"/>
              </a:buClr>
              <a:buSzPts val="2100"/>
              <a:buNone/>
            </a:pPr>
            <a:r>
              <a:t/>
            </a:r>
            <a:endParaRPr sz="2100">
              <a:solidFill>
                <a:srgbClr val="FFFF00"/>
              </a:solidFill>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9"/>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Euthanasia solely for Psychiatric Conditions in the Netherlands</a:t>
            </a:r>
            <a:endParaRPr sz="4300"/>
          </a:p>
        </p:txBody>
      </p:sp>
      <p:sp>
        <p:nvSpPr>
          <p:cNvPr id="379" name="Google Shape;379;p9"/>
          <p:cNvSpPr txBox="1"/>
          <p:nvPr>
            <p:ph idx="1" type="body"/>
          </p:nvPr>
        </p:nvSpPr>
        <p:spPr>
          <a:xfrm>
            <a:off x="457200" y="1513490"/>
            <a:ext cx="8229600" cy="3081132"/>
          </a:xfrm>
          <a:prstGeom prst="rect">
            <a:avLst/>
          </a:prstGeom>
          <a:noFill/>
          <a:ln>
            <a:noFill/>
          </a:ln>
        </p:spPr>
        <p:txBody>
          <a:bodyPr anchorCtr="0" anchor="t" bIns="45700" lIns="91425" spcFirstLastPara="1" rIns="91425" wrap="square" tIns="45700">
            <a:normAutofit fontScale="77500" lnSpcReduction="20000"/>
          </a:bodyPr>
          <a:lstStyle/>
          <a:p>
            <a:pPr indent="-342848" lvl="0" marL="342848" rtl="0" algn="l">
              <a:spcBef>
                <a:spcPts val="0"/>
              </a:spcBef>
              <a:spcAft>
                <a:spcPts val="0"/>
              </a:spcAft>
              <a:buClr>
                <a:schemeClr val="dk1"/>
              </a:buClr>
              <a:buSzPct val="100000"/>
              <a:buChar char="•"/>
            </a:pPr>
            <a:r>
              <a:rPr lang="en-GB"/>
              <a:t>2017 – 83				</a:t>
            </a:r>
            <a:endParaRPr>
              <a:solidFill>
                <a:srgbClr val="FFFF00"/>
              </a:solidFill>
            </a:endParaRPr>
          </a:p>
          <a:p>
            <a:pPr indent="-342848" lvl="0" marL="342848" rtl="0" algn="l">
              <a:spcBef>
                <a:spcPts val="496"/>
              </a:spcBef>
              <a:spcAft>
                <a:spcPts val="0"/>
              </a:spcAft>
              <a:buClr>
                <a:schemeClr val="dk1"/>
              </a:buClr>
              <a:buSzPct val="100000"/>
              <a:buChar char="•"/>
            </a:pPr>
            <a:r>
              <a:rPr lang="en-GB"/>
              <a:t>2016 – 60</a:t>
            </a:r>
            <a:endParaRPr/>
          </a:p>
          <a:p>
            <a:pPr indent="-342848" lvl="0" marL="342848" rtl="0" algn="l">
              <a:spcBef>
                <a:spcPts val="496"/>
              </a:spcBef>
              <a:spcAft>
                <a:spcPts val="0"/>
              </a:spcAft>
              <a:buClr>
                <a:schemeClr val="dk1"/>
              </a:buClr>
              <a:buSzPct val="100000"/>
              <a:buChar char="•"/>
            </a:pPr>
            <a:r>
              <a:rPr lang="en-GB"/>
              <a:t>2015 – 56				</a:t>
            </a:r>
            <a:r>
              <a:rPr lang="en-GB">
                <a:solidFill>
                  <a:srgbClr val="FFFF00"/>
                </a:solidFill>
              </a:rPr>
              <a:t> </a:t>
            </a:r>
            <a:r>
              <a:rPr lang="en-GB"/>
              <a:t>A 600% increase 2012-17</a:t>
            </a:r>
            <a:endParaRPr/>
          </a:p>
          <a:p>
            <a:pPr indent="-342848" lvl="0" marL="342848" rtl="0" algn="l">
              <a:spcBef>
                <a:spcPts val="496"/>
              </a:spcBef>
              <a:spcAft>
                <a:spcPts val="0"/>
              </a:spcAft>
              <a:buClr>
                <a:schemeClr val="dk1"/>
              </a:buClr>
              <a:buSzPct val="100000"/>
              <a:buChar char="•"/>
            </a:pPr>
            <a:r>
              <a:rPr lang="en-GB"/>
              <a:t>2014 - 41</a:t>
            </a:r>
            <a:endParaRPr/>
          </a:p>
          <a:p>
            <a:pPr indent="-342848" lvl="0" marL="342848" rtl="0" algn="l">
              <a:spcBef>
                <a:spcPts val="496"/>
              </a:spcBef>
              <a:spcAft>
                <a:spcPts val="0"/>
              </a:spcAft>
              <a:buClr>
                <a:schemeClr val="dk1"/>
              </a:buClr>
              <a:buSzPct val="100000"/>
              <a:buChar char="•"/>
            </a:pPr>
            <a:r>
              <a:rPr lang="en-GB"/>
              <a:t>2013 - 42</a:t>
            </a:r>
            <a:endParaRPr/>
          </a:p>
          <a:p>
            <a:pPr indent="-342848" lvl="0" marL="342848" rtl="0" algn="l">
              <a:spcBef>
                <a:spcPts val="496"/>
              </a:spcBef>
              <a:spcAft>
                <a:spcPts val="0"/>
              </a:spcAft>
              <a:buClr>
                <a:schemeClr val="dk1"/>
              </a:buClr>
              <a:buSzPct val="100000"/>
              <a:buChar char="•"/>
            </a:pPr>
            <a:r>
              <a:rPr lang="en-GB"/>
              <a:t>2012 - 14</a:t>
            </a:r>
            <a:endParaRPr/>
          </a:p>
          <a:p>
            <a:pPr indent="-342848" lvl="0" marL="342848" rtl="0" algn="l">
              <a:spcBef>
                <a:spcPts val="496"/>
              </a:spcBef>
              <a:spcAft>
                <a:spcPts val="0"/>
              </a:spcAft>
              <a:buClr>
                <a:schemeClr val="dk1"/>
              </a:buClr>
              <a:buSzPct val="100000"/>
              <a:buChar char="•"/>
            </a:pPr>
            <a:r>
              <a:rPr lang="en-GB"/>
              <a:t>2011 - 13</a:t>
            </a:r>
            <a:endParaRPr/>
          </a:p>
          <a:p>
            <a:pPr indent="-342848" lvl="0" marL="342848" rtl="0" algn="l">
              <a:spcBef>
                <a:spcPts val="496"/>
              </a:spcBef>
              <a:spcAft>
                <a:spcPts val="0"/>
              </a:spcAft>
              <a:buClr>
                <a:schemeClr val="dk1"/>
              </a:buClr>
              <a:buSzPct val="100000"/>
              <a:buChar char="•"/>
            </a:pPr>
            <a:r>
              <a:rPr lang="en-GB"/>
              <a:t>2010 - 2</a:t>
            </a:r>
            <a:endParaRPr/>
          </a:p>
          <a:p>
            <a:pPr indent="-185368" lvl="0" marL="342848" rtl="0" algn="l">
              <a:spcBef>
                <a:spcPts val="496"/>
              </a:spcBef>
              <a:spcAft>
                <a:spcPts val="0"/>
              </a:spcAft>
              <a:buClr>
                <a:schemeClr val="dk1"/>
              </a:buClr>
              <a:buSzPct val="100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10</Form_x0020__x002d__x0020_no_x0020_of_x0020_pages>
    <Document_x0020_type xmlns="f906fbab-2f75-4c55-9947-54e5e7fb542c">Consultation document</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Yes</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79CE7CC3-E30F-4B42-94D9-8F963C2E6114}"/>
</file>

<file path=customXml/itemProps2.xml><?xml version="1.0" encoding="utf-8"?>
<ds:datastoreItem xmlns:ds="http://schemas.openxmlformats.org/officeDocument/2006/customXml" ds:itemID="{1585B1E1-0FE1-45C9-A003-302B4DE27141}"/>
</file>

<file path=customXml/itemProps3.xml><?xml version="1.0" encoding="utf-8"?>
<ds:datastoreItem xmlns:ds="http://schemas.openxmlformats.org/officeDocument/2006/customXml" ds:itemID="{4924BA7C-DFDB-4E58-8B7A-EA63192723D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4: Care Not Killing, Dr Gordon Macdonald</dc:title>
  <dc:creator>Sarah Allan</dc:creator>
  <dcterms:created xsi:type="dcterms:W3CDTF">2020-01-18T09:46:56Z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